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62" r:id="rId2"/>
  </p:sldIdLst>
  <p:sldSz cx="21383625" cy="30275213"/>
  <p:notesSz cx="6858000" cy="9144000"/>
  <p:defaultTextStyle>
    <a:defPPr>
      <a:defRPr lang="en-US"/>
    </a:defPPr>
    <a:lvl1pPr marL="0" algn="l" defTabSz="324749" rtl="0" eaLnBrk="1" latinLnBrk="0" hangingPunct="1">
      <a:defRPr sz="1279" kern="1200">
        <a:solidFill>
          <a:schemeClr val="tx1"/>
        </a:solidFill>
        <a:latin typeface="+mn-lt"/>
        <a:ea typeface="+mn-ea"/>
        <a:cs typeface="+mn-cs"/>
      </a:defRPr>
    </a:lvl1pPr>
    <a:lvl2pPr marL="324749" algn="l" defTabSz="324749" rtl="0" eaLnBrk="1" latinLnBrk="0" hangingPunct="1">
      <a:defRPr sz="1279" kern="1200">
        <a:solidFill>
          <a:schemeClr val="tx1"/>
        </a:solidFill>
        <a:latin typeface="+mn-lt"/>
        <a:ea typeface="+mn-ea"/>
        <a:cs typeface="+mn-cs"/>
      </a:defRPr>
    </a:lvl2pPr>
    <a:lvl3pPr marL="649498" algn="l" defTabSz="324749" rtl="0" eaLnBrk="1" latinLnBrk="0" hangingPunct="1">
      <a:defRPr sz="1279" kern="1200">
        <a:solidFill>
          <a:schemeClr val="tx1"/>
        </a:solidFill>
        <a:latin typeface="+mn-lt"/>
        <a:ea typeface="+mn-ea"/>
        <a:cs typeface="+mn-cs"/>
      </a:defRPr>
    </a:lvl3pPr>
    <a:lvl4pPr marL="974247" algn="l" defTabSz="324749" rtl="0" eaLnBrk="1" latinLnBrk="0" hangingPunct="1">
      <a:defRPr sz="1279" kern="1200">
        <a:solidFill>
          <a:schemeClr val="tx1"/>
        </a:solidFill>
        <a:latin typeface="+mn-lt"/>
        <a:ea typeface="+mn-ea"/>
        <a:cs typeface="+mn-cs"/>
      </a:defRPr>
    </a:lvl4pPr>
    <a:lvl5pPr marL="1298997" algn="l" defTabSz="324749" rtl="0" eaLnBrk="1" latinLnBrk="0" hangingPunct="1">
      <a:defRPr sz="1279" kern="1200">
        <a:solidFill>
          <a:schemeClr val="tx1"/>
        </a:solidFill>
        <a:latin typeface="+mn-lt"/>
        <a:ea typeface="+mn-ea"/>
        <a:cs typeface="+mn-cs"/>
      </a:defRPr>
    </a:lvl5pPr>
    <a:lvl6pPr marL="1623746" algn="l" defTabSz="324749" rtl="0" eaLnBrk="1" latinLnBrk="0" hangingPunct="1">
      <a:defRPr sz="1279" kern="1200">
        <a:solidFill>
          <a:schemeClr val="tx1"/>
        </a:solidFill>
        <a:latin typeface="+mn-lt"/>
        <a:ea typeface="+mn-ea"/>
        <a:cs typeface="+mn-cs"/>
      </a:defRPr>
    </a:lvl6pPr>
    <a:lvl7pPr marL="1948495" algn="l" defTabSz="324749" rtl="0" eaLnBrk="1" latinLnBrk="0" hangingPunct="1">
      <a:defRPr sz="1279" kern="1200">
        <a:solidFill>
          <a:schemeClr val="tx1"/>
        </a:solidFill>
        <a:latin typeface="+mn-lt"/>
        <a:ea typeface="+mn-ea"/>
        <a:cs typeface="+mn-cs"/>
      </a:defRPr>
    </a:lvl7pPr>
    <a:lvl8pPr marL="2273244" algn="l" defTabSz="324749" rtl="0" eaLnBrk="1" latinLnBrk="0" hangingPunct="1">
      <a:defRPr sz="1279" kern="1200">
        <a:solidFill>
          <a:schemeClr val="tx1"/>
        </a:solidFill>
        <a:latin typeface="+mn-lt"/>
        <a:ea typeface="+mn-ea"/>
        <a:cs typeface="+mn-cs"/>
      </a:defRPr>
    </a:lvl8pPr>
    <a:lvl9pPr marL="2597993" algn="l" defTabSz="324749" rtl="0" eaLnBrk="1" latinLnBrk="0" hangingPunct="1">
      <a:defRPr sz="127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F9FF"/>
    <a:srgbClr val="90F9FF"/>
    <a:srgbClr val="E6E6E6"/>
    <a:srgbClr val="83D6ED"/>
    <a:srgbClr val="9DDFF1"/>
    <a:srgbClr val="1787A6"/>
    <a:srgbClr val="6C707B"/>
    <a:srgbClr val="61C4E6"/>
    <a:srgbClr val="E1A209"/>
    <a:srgbClr val="E2D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97" autoAdjust="0"/>
    <p:restoredTop sz="95706" autoAdjust="0"/>
  </p:normalViewPr>
  <p:slideViewPr>
    <p:cSldViewPr snapToGrid="0">
      <p:cViewPr>
        <p:scale>
          <a:sx n="50" d="100"/>
          <a:sy n="50" d="100"/>
        </p:scale>
        <p:origin x="1644" y="-4368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 /><Relationship Id="rId7" Type="http://schemas.openxmlformats.org/officeDocument/2006/relationships/tableStyles" Target="tableStyle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theme" Target="theme/theme1.xml" /><Relationship Id="rId5" Type="http://schemas.openxmlformats.org/officeDocument/2006/relationships/viewProps" Target="viewProps.xml" /><Relationship Id="rId4" Type="http://schemas.openxmlformats.org/officeDocument/2006/relationships/presProps" Target="presProps.xml" 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KONFERENCJE%20I%20PUBLIKACJE\Druk%203D\Kopia%20pliku%20podsumowanie%20kat%20zwil&#380;ania%20i%20obj&#281;to&#347;&#263;%20ca&#322;ego%20wytarcia%20z%20profilometru.xlsx" TargetMode="External" /><Relationship Id="rId2" Type="http://schemas.microsoft.com/office/2011/relationships/chartColorStyle" Target="colors1.xml" /><Relationship Id="rId1" Type="http://schemas.microsoft.com/office/2011/relationships/chartStyle" Target="style1.xml"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82686852031661"/>
          <c:y val="7.5082882093258752E-2"/>
          <c:w val="0.86888975531998924"/>
          <c:h val="0.719933493441714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'kąt zwilżania'!$B$3</c:f>
              <c:strCache>
                <c:ptCount val="1"/>
                <c:pt idx="0">
                  <c:v>ślina</c:v>
                </c:pt>
              </c:strCache>
            </c:strRef>
          </c:tx>
          <c:spPr>
            <a:solidFill>
              <a:srgbClr val="DEE40C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1.907501497463774E-3"/>
                  <c:y val="-1.4415997443714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C4B-4103-95F7-BF267EAA8C7C}"/>
                </c:ext>
              </c:extLst>
            </c:dLbl>
            <c:dLbl>
              <c:idx val="2"/>
              <c:layout>
                <c:manualLayout>
                  <c:x val="-1.907501497463774E-3"/>
                  <c:y val="-1.80199968046430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C4B-4103-95F7-BF267EAA8C7C}"/>
                </c:ext>
              </c:extLst>
            </c:dLbl>
            <c:dLbl>
              <c:idx val="3"/>
              <c:layout>
                <c:manualLayout>
                  <c:x val="-1.9075014974639138E-3"/>
                  <c:y val="-3.24359942483575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C4B-4103-95F7-BF267EAA8C7C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'kąt zwilżania'!$F$4:$F$7</c:f>
                <c:numCache>
                  <c:formatCode>General</c:formatCode>
                  <c:ptCount val="4"/>
                  <c:pt idx="0">
                    <c:v>6.0035520527434443</c:v>
                  </c:pt>
                  <c:pt idx="1">
                    <c:v>2.4558726045949504</c:v>
                  </c:pt>
                  <c:pt idx="2">
                    <c:v>6.73</c:v>
                  </c:pt>
                  <c:pt idx="3">
                    <c:v>8.4326887171292952</c:v>
                  </c:pt>
                </c:numCache>
              </c:numRef>
            </c:plus>
            <c:minus>
              <c:numRef>
                <c:f>'kąt zwilżania'!$F$4:$F$7</c:f>
                <c:numCache>
                  <c:formatCode>General</c:formatCode>
                  <c:ptCount val="4"/>
                  <c:pt idx="0">
                    <c:v>6.0035520527434443</c:v>
                  </c:pt>
                  <c:pt idx="1">
                    <c:v>2.4558726045949504</c:v>
                  </c:pt>
                  <c:pt idx="2">
                    <c:v>6.73</c:v>
                  </c:pt>
                  <c:pt idx="3">
                    <c:v>8.4326887171292952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'kąt zwilżania'!$A$4:$A$7</c:f>
              <c:strCache>
                <c:ptCount val="4"/>
                <c:pt idx="0">
                  <c:v>polerowana bez powłoki</c:v>
                </c:pt>
                <c:pt idx="1">
                  <c:v>niepolerowana bez powłoki</c:v>
                </c:pt>
                <c:pt idx="2">
                  <c:v>polerowana z powłoką</c:v>
                </c:pt>
                <c:pt idx="3">
                  <c:v>niepolerowana z powłoką</c:v>
                </c:pt>
              </c:strCache>
            </c:strRef>
          </c:cat>
          <c:val>
            <c:numRef>
              <c:f>'kąt zwilżania'!$B$4:$B$7</c:f>
              <c:numCache>
                <c:formatCode>0.00</c:formatCode>
                <c:ptCount val="4"/>
                <c:pt idx="0">
                  <c:v>85.355500000000006</c:v>
                </c:pt>
                <c:pt idx="1">
                  <c:v>68.291499999999999</c:v>
                </c:pt>
                <c:pt idx="2">
                  <c:v>99.47</c:v>
                </c:pt>
                <c:pt idx="3">
                  <c:v>51.409000000000006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4B-4103-95F7-BF267EAA8C7C}"/>
            </c:ext>
          </c:extLst>
        </c:ser>
        <c:ser>
          <c:idx val="1"/>
          <c:order val="1"/>
          <c:tx>
            <c:strRef>
              <c:f>'kąt zwilżania'!$C$3</c:f>
              <c:strCache>
                <c:ptCount val="1"/>
                <c:pt idx="0">
                  <c:v>woda</c:v>
                </c:pt>
              </c:strCache>
            </c:strRef>
          </c:tx>
          <c:spPr>
            <a:solidFill>
              <a:srgbClr val="98F9FF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2.3196419784905927E-3"/>
                  <c:y val="-1.4415997443714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C4B-4103-95F7-BF267EAA8C7C}"/>
                </c:ext>
              </c:extLst>
            </c:dLbl>
            <c:dLbl>
              <c:idx val="1"/>
              <c:layout>
                <c:manualLayout>
                  <c:x val="1.907501497463774E-3"/>
                  <c:y val="-1.08119980827858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C4B-4103-95F7-BF267EAA8C7C}"/>
                </c:ext>
              </c:extLst>
            </c:dLbl>
            <c:dLbl>
              <c:idx val="2"/>
              <c:layout>
                <c:manualLayout>
                  <c:x val="0"/>
                  <c:y val="-7.20799872185720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C4B-4103-95F7-BF267EAA8C7C}"/>
                </c:ext>
              </c:extLst>
            </c:dLbl>
            <c:dLbl>
              <c:idx val="3"/>
              <c:layout>
                <c:manualLayout>
                  <c:x val="0"/>
                  <c:y val="-1.4415997443714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C4B-4103-95F7-BF267EAA8C7C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'kąt zwilżania'!$G$4:$G$7</c:f>
                <c:numCache>
                  <c:formatCode>General</c:formatCode>
                  <c:ptCount val="4"/>
                  <c:pt idx="0">
                    <c:v>4.7905979793758533</c:v>
                  </c:pt>
                  <c:pt idx="1">
                    <c:v>5.6001254450235303</c:v>
                  </c:pt>
                  <c:pt idx="2">
                    <c:v>4.9000000000000004</c:v>
                  </c:pt>
                  <c:pt idx="3">
                    <c:v>5.5255071260473452</c:v>
                  </c:pt>
                </c:numCache>
              </c:numRef>
            </c:plus>
            <c:minus>
              <c:numRef>
                <c:f>'kąt zwilżania'!$G$4:$G$7</c:f>
                <c:numCache>
                  <c:formatCode>General</c:formatCode>
                  <c:ptCount val="4"/>
                  <c:pt idx="0">
                    <c:v>4.7905979793758533</c:v>
                  </c:pt>
                  <c:pt idx="1">
                    <c:v>5.6001254450235303</c:v>
                  </c:pt>
                  <c:pt idx="2">
                    <c:v>4.9000000000000004</c:v>
                  </c:pt>
                  <c:pt idx="3">
                    <c:v>5.5255071260473452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'kąt zwilżania'!$A$4:$A$7</c:f>
              <c:strCache>
                <c:ptCount val="4"/>
                <c:pt idx="0">
                  <c:v>polerowana bez powłoki</c:v>
                </c:pt>
                <c:pt idx="1">
                  <c:v>niepolerowana bez powłoki</c:v>
                </c:pt>
                <c:pt idx="2">
                  <c:v>polerowana z powłoką</c:v>
                </c:pt>
                <c:pt idx="3">
                  <c:v>niepolerowana z powłoką</c:v>
                </c:pt>
              </c:strCache>
            </c:strRef>
          </c:cat>
          <c:val>
            <c:numRef>
              <c:f>'kąt zwilżania'!$C$4:$C$7</c:f>
              <c:numCache>
                <c:formatCode>0.00</c:formatCode>
                <c:ptCount val="4"/>
                <c:pt idx="0">
                  <c:v>85.721000000000004</c:v>
                </c:pt>
                <c:pt idx="1">
                  <c:v>74.144999999999996</c:v>
                </c:pt>
                <c:pt idx="2">
                  <c:v>66.015500000000003</c:v>
                </c:pt>
                <c:pt idx="3">
                  <c:v>79.801000000000002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C4B-4103-95F7-BF267EAA8C7C}"/>
            </c:ext>
          </c:extLst>
        </c:ser>
        <c:ser>
          <c:idx val="2"/>
          <c:order val="2"/>
          <c:tx>
            <c:strRef>
              <c:f>'kąt zwilżania'!$D$3</c:f>
              <c:strCache>
                <c:ptCount val="1"/>
                <c:pt idx="0">
                  <c:v>dJ</c:v>
                </c:pt>
              </c:strCache>
            </c:strRef>
          </c:tx>
          <c:spPr>
            <a:solidFill>
              <a:srgbClr val="B28896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3.4970456805134696E-17"/>
                  <c:y val="-1.44159974437145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C4B-4103-95F7-BF267EAA8C7C}"/>
                </c:ext>
              </c:extLst>
            </c:dLbl>
            <c:dLbl>
              <c:idx val="1"/>
              <c:layout>
                <c:manualLayout>
                  <c:x val="0"/>
                  <c:y val="3.60399936092861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C4B-4103-95F7-BF267EAA8C7C}"/>
                </c:ext>
              </c:extLst>
            </c:dLbl>
            <c:dLbl>
              <c:idx val="2"/>
              <c:layout>
                <c:manualLayout>
                  <c:x val="1.907501497463774E-3"/>
                  <c:y val="7.20799872185723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C4B-4103-95F7-BF267EAA8C7C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'kąt zwilżania'!$H$4:$H$7</c:f>
                <c:numCache>
                  <c:formatCode>General</c:formatCode>
                  <c:ptCount val="4"/>
                  <c:pt idx="0">
                    <c:v>4.9700080731236174</c:v>
                  </c:pt>
                  <c:pt idx="1">
                    <c:v>0.95036834964133832</c:v>
                  </c:pt>
                  <c:pt idx="2">
                    <c:v>1.63</c:v>
                  </c:pt>
                  <c:pt idx="3">
                    <c:v>2.6640092082664433</c:v>
                  </c:pt>
                </c:numCache>
              </c:numRef>
            </c:plus>
            <c:minus>
              <c:numRef>
                <c:f>'kąt zwilżania'!$H$4:$H$7</c:f>
                <c:numCache>
                  <c:formatCode>General</c:formatCode>
                  <c:ptCount val="4"/>
                  <c:pt idx="0">
                    <c:v>4.9700080731236174</c:v>
                  </c:pt>
                  <c:pt idx="1">
                    <c:v>0.95036834964133832</c:v>
                  </c:pt>
                  <c:pt idx="2">
                    <c:v>1.63</c:v>
                  </c:pt>
                  <c:pt idx="3">
                    <c:v>2.6640092082664433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'kąt zwilżania'!$A$4:$A$7</c:f>
              <c:strCache>
                <c:ptCount val="4"/>
                <c:pt idx="0">
                  <c:v>polerowana bez powłoki</c:v>
                </c:pt>
                <c:pt idx="1">
                  <c:v>niepolerowana bez powłoki</c:v>
                </c:pt>
                <c:pt idx="2">
                  <c:v>polerowana z powłoką</c:v>
                </c:pt>
                <c:pt idx="3">
                  <c:v>niepolerowana z powłoką</c:v>
                </c:pt>
              </c:strCache>
            </c:strRef>
          </c:cat>
          <c:val>
            <c:numRef>
              <c:f>'kąt zwilżania'!$D$4:$D$7</c:f>
              <c:numCache>
                <c:formatCode>0.00</c:formatCode>
                <c:ptCount val="4"/>
                <c:pt idx="0">
                  <c:v>43.685555555555553</c:v>
                </c:pt>
                <c:pt idx="1">
                  <c:v>42.272500000000001</c:v>
                </c:pt>
                <c:pt idx="2">
                  <c:v>38.47</c:v>
                </c:pt>
                <c:pt idx="3">
                  <c:v>40.722222222222221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C4B-4103-95F7-BF267EAA8C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30640144"/>
        <c:axId val="530640864"/>
      </c:barChart>
      <c:catAx>
        <c:axId val="530640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pl-PL"/>
          </a:p>
        </c:txPr>
        <c:crossAx val="530640864"/>
        <c:crosses val="autoZero"/>
        <c:auto val="1"/>
        <c:lblAlgn val="ctr"/>
        <c:lblOffset val="100"/>
        <c:noMultiLvlLbl val="0"/>
      </c:catAx>
      <c:valAx>
        <c:axId val="530640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pl-PL" sz="1800" b="1"/>
                  <a:t>Kąt zwilżania, °</a:t>
                </a:r>
              </a:p>
            </c:rich>
          </c:tx>
          <c:layout>
            <c:manualLayout>
              <c:xMode val="edge"/>
              <c:yMode val="edge"/>
              <c:x val="1.0243433238348769E-3"/>
              <c:y val="0.2336955210801328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ysClr val="windowText" lastClr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pl-PL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pl-PL"/>
          </a:p>
        </c:txPr>
        <c:crossAx val="530640144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760240827247961"/>
          <c:y val="8.322084687503728E-3"/>
          <c:w val="0.46907874745908346"/>
          <c:h val="6.43554521773700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ysClr val="windowText" lastClr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pl-P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ysClr val="windowText" lastClr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4166AB-D089-48E7-833D-CD1C7633FF47}" type="datetimeFigureOut">
              <a:rPr lang="pl-PL" smtClean="0"/>
              <a:t>12.09.2025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EA5F2F-8956-4773-9F21-789A560075F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1713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49498" rtl="0" eaLnBrk="1" latinLnBrk="0" hangingPunct="1">
      <a:defRPr sz="852" kern="1200">
        <a:solidFill>
          <a:schemeClr val="tx1"/>
        </a:solidFill>
        <a:latin typeface="+mn-lt"/>
        <a:ea typeface="+mn-ea"/>
        <a:cs typeface="+mn-cs"/>
      </a:defRPr>
    </a:lvl1pPr>
    <a:lvl2pPr marL="324749" algn="l" defTabSz="649498" rtl="0" eaLnBrk="1" latinLnBrk="0" hangingPunct="1">
      <a:defRPr sz="852" kern="1200">
        <a:solidFill>
          <a:schemeClr val="tx1"/>
        </a:solidFill>
        <a:latin typeface="+mn-lt"/>
        <a:ea typeface="+mn-ea"/>
        <a:cs typeface="+mn-cs"/>
      </a:defRPr>
    </a:lvl2pPr>
    <a:lvl3pPr marL="649498" algn="l" defTabSz="649498" rtl="0" eaLnBrk="1" latinLnBrk="0" hangingPunct="1">
      <a:defRPr sz="852" kern="1200">
        <a:solidFill>
          <a:schemeClr val="tx1"/>
        </a:solidFill>
        <a:latin typeface="+mn-lt"/>
        <a:ea typeface="+mn-ea"/>
        <a:cs typeface="+mn-cs"/>
      </a:defRPr>
    </a:lvl3pPr>
    <a:lvl4pPr marL="974247" algn="l" defTabSz="649498" rtl="0" eaLnBrk="1" latinLnBrk="0" hangingPunct="1">
      <a:defRPr sz="852" kern="1200">
        <a:solidFill>
          <a:schemeClr val="tx1"/>
        </a:solidFill>
        <a:latin typeface="+mn-lt"/>
        <a:ea typeface="+mn-ea"/>
        <a:cs typeface="+mn-cs"/>
      </a:defRPr>
    </a:lvl4pPr>
    <a:lvl5pPr marL="1298997" algn="l" defTabSz="649498" rtl="0" eaLnBrk="1" latinLnBrk="0" hangingPunct="1">
      <a:defRPr sz="852" kern="1200">
        <a:solidFill>
          <a:schemeClr val="tx1"/>
        </a:solidFill>
        <a:latin typeface="+mn-lt"/>
        <a:ea typeface="+mn-ea"/>
        <a:cs typeface="+mn-cs"/>
      </a:defRPr>
    </a:lvl5pPr>
    <a:lvl6pPr marL="1623746" algn="l" defTabSz="649498" rtl="0" eaLnBrk="1" latinLnBrk="0" hangingPunct="1">
      <a:defRPr sz="852" kern="1200">
        <a:solidFill>
          <a:schemeClr val="tx1"/>
        </a:solidFill>
        <a:latin typeface="+mn-lt"/>
        <a:ea typeface="+mn-ea"/>
        <a:cs typeface="+mn-cs"/>
      </a:defRPr>
    </a:lvl6pPr>
    <a:lvl7pPr marL="1948495" algn="l" defTabSz="649498" rtl="0" eaLnBrk="1" latinLnBrk="0" hangingPunct="1">
      <a:defRPr sz="852" kern="1200">
        <a:solidFill>
          <a:schemeClr val="tx1"/>
        </a:solidFill>
        <a:latin typeface="+mn-lt"/>
        <a:ea typeface="+mn-ea"/>
        <a:cs typeface="+mn-cs"/>
      </a:defRPr>
    </a:lvl7pPr>
    <a:lvl8pPr marL="2273244" algn="l" defTabSz="649498" rtl="0" eaLnBrk="1" latinLnBrk="0" hangingPunct="1">
      <a:defRPr sz="852" kern="1200">
        <a:solidFill>
          <a:schemeClr val="tx1"/>
        </a:solidFill>
        <a:latin typeface="+mn-lt"/>
        <a:ea typeface="+mn-ea"/>
        <a:cs typeface="+mn-cs"/>
      </a:defRPr>
    </a:lvl8pPr>
    <a:lvl9pPr marL="2597993" algn="l" defTabSz="649498" rtl="0" eaLnBrk="1" latinLnBrk="0" hangingPunct="1">
      <a:defRPr sz="85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F46E5-7A58-1D66-65DE-6849B72C5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51EBAE80-FE6D-E368-7F4B-C30E5EDD9B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338388" y="1143000"/>
            <a:ext cx="2181225" cy="3086100"/>
          </a:xfrm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24B44207-4361-7C7F-F6E1-65C97F97FD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7E586BE-6B88-A30B-E0D6-CCBD5D7A8B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A5F2F-8956-4773-9F21-789A560075FE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7923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3773" y="4954766"/>
            <a:ext cx="18176081" cy="10540259"/>
          </a:xfrm>
        </p:spPr>
        <p:txBody>
          <a:bodyPr anchor="b"/>
          <a:lstStyle>
            <a:lvl1pPr algn="ctr">
              <a:defRPr sz="14031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2953" y="15901498"/>
            <a:ext cx="16037719" cy="7309500"/>
          </a:xfrm>
        </p:spPr>
        <p:txBody>
          <a:bodyPr/>
          <a:lstStyle>
            <a:lvl1pPr marL="0" indent="0" algn="ctr">
              <a:buNone/>
              <a:defRPr sz="5612"/>
            </a:lvl1pPr>
            <a:lvl2pPr marL="1069139" indent="0" algn="ctr">
              <a:buNone/>
              <a:defRPr sz="4677"/>
            </a:lvl2pPr>
            <a:lvl3pPr marL="2138279" indent="0" algn="ctr">
              <a:buNone/>
              <a:defRPr sz="4209"/>
            </a:lvl3pPr>
            <a:lvl4pPr marL="3207418" indent="0" algn="ctr">
              <a:buNone/>
              <a:defRPr sz="3741"/>
            </a:lvl4pPr>
            <a:lvl5pPr marL="4276558" indent="0" algn="ctr">
              <a:buNone/>
              <a:defRPr sz="3741"/>
            </a:lvl5pPr>
            <a:lvl6pPr marL="5345698" indent="0" algn="ctr">
              <a:buNone/>
              <a:defRPr sz="3741"/>
            </a:lvl6pPr>
            <a:lvl7pPr marL="6414837" indent="0" algn="ctr">
              <a:buNone/>
              <a:defRPr sz="3741"/>
            </a:lvl7pPr>
            <a:lvl8pPr marL="7483977" indent="0" algn="ctr">
              <a:buNone/>
              <a:defRPr sz="3741"/>
            </a:lvl8pPr>
            <a:lvl9pPr marL="8553116" indent="0" algn="ctr">
              <a:buNone/>
              <a:defRPr sz="3741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B610B-256E-459E-817D-F3B24CA605FA}" type="datetimeFigureOut">
              <a:rPr lang="pl-PL" smtClean="0"/>
              <a:t>12.09.2025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FD09-13CD-44CF-A59C-35A5833AA2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6515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B610B-256E-459E-817D-F3B24CA605FA}" type="datetimeFigureOut">
              <a:rPr lang="pl-PL" smtClean="0"/>
              <a:t>12.09.2025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FD09-13CD-44CF-A59C-35A5833AA2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0850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02658" y="1611875"/>
            <a:ext cx="4610844" cy="25656844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70126" y="1611875"/>
            <a:ext cx="13565237" cy="25656844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B610B-256E-459E-817D-F3B24CA605FA}" type="datetimeFigureOut">
              <a:rPr lang="pl-PL" smtClean="0"/>
              <a:t>12.09.2025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FD09-13CD-44CF-A59C-35A5833AA2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2889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B610B-256E-459E-817D-F3B24CA605FA}" type="datetimeFigureOut">
              <a:rPr lang="pl-PL" smtClean="0"/>
              <a:t>12.09.2025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FD09-13CD-44CF-A59C-35A5833AA2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4289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989" y="7547788"/>
            <a:ext cx="18443376" cy="12593646"/>
          </a:xfrm>
        </p:spPr>
        <p:txBody>
          <a:bodyPr anchor="b"/>
          <a:lstStyle>
            <a:lvl1pPr>
              <a:defRPr sz="14031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8989" y="20260574"/>
            <a:ext cx="18443376" cy="6622701"/>
          </a:xfrm>
        </p:spPr>
        <p:txBody>
          <a:bodyPr/>
          <a:lstStyle>
            <a:lvl1pPr marL="0" indent="0">
              <a:buNone/>
              <a:defRPr sz="5612">
                <a:solidFill>
                  <a:schemeClr val="tx1">
                    <a:tint val="82000"/>
                  </a:schemeClr>
                </a:solidFill>
              </a:defRPr>
            </a:lvl1pPr>
            <a:lvl2pPr marL="1069139" indent="0">
              <a:buNone/>
              <a:defRPr sz="4677">
                <a:solidFill>
                  <a:schemeClr val="tx1">
                    <a:tint val="82000"/>
                  </a:schemeClr>
                </a:solidFill>
              </a:defRPr>
            </a:lvl2pPr>
            <a:lvl3pPr marL="2138279" indent="0">
              <a:buNone/>
              <a:defRPr sz="4209">
                <a:solidFill>
                  <a:schemeClr val="tx1">
                    <a:tint val="82000"/>
                  </a:schemeClr>
                </a:solidFill>
              </a:defRPr>
            </a:lvl3pPr>
            <a:lvl4pPr marL="3207418" indent="0">
              <a:buNone/>
              <a:defRPr sz="3741">
                <a:solidFill>
                  <a:schemeClr val="tx1">
                    <a:tint val="82000"/>
                  </a:schemeClr>
                </a:solidFill>
              </a:defRPr>
            </a:lvl4pPr>
            <a:lvl5pPr marL="4276558" indent="0">
              <a:buNone/>
              <a:defRPr sz="3741">
                <a:solidFill>
                  <a:schemeClr val="tx1">
                    <a:tint val="82000"/>
                  </a:schemeClr>
                </a:solidFill>
              </a:defRPr>
            </a:lvl5pPr>
            <a:lvl6pPr marL="5345698" indent="0">
              <a:buNone/>
              <a:defRPr sz="3741">
                <a:solidFill>
                  <a:schemeClr val="tx1">
                    <a:tint val="82000"/>
                  </a:schemeClr>
                </a:solidFill>
              </a:defRPr>
            </a:lvl6pPr>
            <a:lvl7pPr marL="6414837" indent="0">
              <a:buNone/>
              <a:defRPr sz="3741">
                <a:solidFill>
                  <a:schemeClr val="tx1">
                    <a:tint val="82000"/>
                  </a:schemeClr>
                </a:solidFill>
              </a:defRPr>
            </a:lvl7pPr>
            <a:lvl8pPr marL="7483977" indent="0">
              <a:buNone/>
              <a:defRPr sz="3741">
                <a:solidFill>
                  <a:schemeClr val="tx1">
                    <a:tint val="82000"/>
                  </a:schemeClr>
                </a:solidFill>
              </a:defRPr>
            </a:lvl8pPr>
            <a:lvl9pPr marL="8553116" indent="0">
              <a:buNone/>
              <a:defRPr sz="3741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B610B-256E-459E-817D-F3B24CA605FA}" type="datetimeFigureOut">
              <a:rPr lang="pl-PL" smtClean="0"/>
              <a:t>12.09.2025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FD09-13CD-44CF-A59C-35A5833AA2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9225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70125" y="8059374"/>
            <a:ext cx="9088040" cy="1920934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25460" y="8059374"/>
            <a:ext cx="9088040" cy="1920934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B610B-256E-459E-817D-F3B24CA605FA}" type="datetimeFigureOut">
              <a:rPr lang="pl-PL" smtClean="0"/>
              <a:t>12.09.2025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FD09-13CD-44CF-A59C-35A5833AA2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8553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2910" y="1611881"/>
            <a:ext cx="18443376" cy="585180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2912" y="7421634"/>
            <a:ext cx="9046274" cy="3637228"/>
          </a:xfrm>
        </p:spPr>
        <p:txBody>
          <a:bodyPr anchor="b"/>
          <a:lstStyle>
            <a:lvl1pPr marL="0" indent="0">
              <a:buNone/>
              <a:defRPr sz="5612" b="1"/>
            </a:lvl1pPr>
            <a:lvl2pPr marL="1069139" indent="0">
              <a:buNone/>
              <a:defRPr sz="4677" b="1"/>
            </a:lvl2pPr>
            <a:lvl3pPr marL="2138279" indent="0">
              <a:buNone/>
              <a:defRPr sz="4209" b="1"/>
            </a:lvl3pPr>
            <a:lvl4pPr marL="3207418" indent="0">
              <a:buNone/>
              <a:defRPr sz="3741" b="1"/>
            </a:lvl4pPr>
            <a:lvl5pPr marL="4276558" indent="0">
              <a:buNone/>
              <a:defRPr sz="3741" b="1"/>
            </a:lvl5pPr>
            <a:lvl6pPr marL="5345698" indent="0">
              <a:buNone/>
              <a:defRPr sz="3741" b="1"/>
            </a:lvl6pPr>
            <a:lvl7pPr marL="6414837" indent="0">
              <a:buNone/>
              <a:defRPr sz="3741" b="1"/>
            </a:lvl7pPr>
            <a:lvl8pPr marL="7483977" indent="0">
              <a:buNone/>
              <a:defRPr sz="3741" b="1"/>
            </a:lvl8pPr>
            <a:lvl9pPr marL="8553116" indent="0">
              <a:buNone/>
              <a:defRPr sz="3741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72912" y="11058863"/>
            <a:ext cx="9046274" cy="1626592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825462" y="7421634"/>
            <a:ext cx="9090826" cy="3637228"/>
          </a:xfrm>
        </p:spPr>
        <p:txBody>
          <a:bodyPr anchor="b"/>
          <a:lstStyle>
            <a:lvl1pPr marL="0" indent="0">
              <a:buNone/>
              <a:defRPr sz="5612" b="1"/>
            </a:lvl1pPr>
            <a:lvl2pPr marL="1069139" indent="0">
              <a:buNone/>
              <a:defRPr sz="4677" b="1"/>
            </a:lvl2pPr>
            <a:lvl3pPr marL="2138279" indent="0">
              <a:buNone/>
              <a:defRPr sz="4209" b="1"/>
            </a:lvl3pPr>
            <a:lvl4pPr marL="3207418" indent="0">
              <a:buNone/>
              <a:defRPr sz="3741" b="1"/>
            </a:lvl4pPr>
            <a:lvl5pPr marL="4276558" indent="0">
              <a:buNone/>
              <a:defRPr sz="3741" b="1"/>
            </a:lvl5pPr>
            <a:lvl6pPr marL="5345698" indent="0">
              <a:buNone/>
              <a:defRPr sz="3741" b="1"/>
            </a:lvl6pPr>
            <a:lvl7pPr marL="6414837" indent="0">
              <a:buNone/>
              <a:defRPr sz="3741" b="1"/>
            </a:lvl7pPr>
            <a:lvl8pPr marL="7483977" indent="0">
              <a:buNone/>
              <a:defRPr sz="3741" b="1"/>
            </a:lvl8pPr>
            <a:lvl9pPr marL="8553116" indent="0">
              <a:buNone/>
              <a:defRPr sz="3741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825462" y="11058863"/>
            <a:ext cx="9090826" cy="1626592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B610B-256E-459E-817D-F3B24CA605FA}" type="datetimeFigureOut">
              <a:rPr lang="pl-PL" smtClean="0"/>
              <a:t>12.09.2025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FD09-13CD-44CF-A59C-35A5833AA2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4108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B610B-256E-459E-817D-F3B24CA605FA}" type="datetimeFigureOut">
              <a:rPr lang="pl-PL" smtClean="0"/>
              <a:t>12.09.2025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FD09-13CD-44CF-A59C-35A5833AA2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3162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B610B-256E-459E-817D-F3B24CA605FA}" type="datetimeFigureOut">
              <a:rPr lang="pl-PL" smtClean="0"/>
              <a:t>12.09.2025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FD09-13CD-44CF-A59C-35A5833AA2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0770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2910" y="2018347"/>
            <a:ext cx="6896776" cy="7064217"/>
          </a:xfrm>
        </p:spPr>
        <p:txBody>
          <a:bodyPr anchor="b"/>
          <a:lstStyle>
            <a:lvl1pPr>
              <a:defRPr sz="7483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90826" y="4359077"/>
            <a:ext cx="10825460" cy="21515024"/>
          </a:xfrm>
        </p:spPr>
        <p:txBody>
          <a:bodyPr/>
          <a:lstStyle>
            <a:lvl1pPr>
              <a:defRPr sz="7483"/>
            </a:lvl1pPr>
            <a:lvl2pPr>
              <a:defRPr sz="6548"/>
            </a:lvl2pPr>
            <a:lvl3pPr>
              <a:defRPr sz="5612"/>
            </a:lvl3pPr>
            <a:lvl4pPr>
              <a:defRPr sz="4677"/>
            </a:lvl4pPr>
            <a:lvl5pPr>
              <a:defRPr sz="4677"/>
            </a:lvl5pPr>
            <a:lvl6pPr>
              <a:defRPr sz="4677"/>
            </a:lvl6pPr>
            <a:lvl7pPr>
              <a:defRPr sz="4677"/>
            </a:lvl7pPr>
            <a:lvl8pPr>
              <a:defRPr sz="4677"/>
            </a:lvl8pPr>
            <a:lvl9pPr>
              <a:defRPr sz="4677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2910" y="9082564"/>
            <a:ext cx="6896776" cy="16826573"/>
          </a:xfrm>
        </p:spPr>
        <p:txBody>
          <a:bodyPr/>
          <a:lstStyle>
            <a:lvl1pPr marL="0" indent="0">
              <a:buNone/>
              <a:defRPr sz="3741"/>
            </a:lvl1pPr>
            <a:lvl2pPr marL="1069139" indent="0">
              <a:buNone/>
              <a:defRPr sz="3274"/>
            </a:lvl2pPr>
            <a:lvl3pPr marL="2138279" indent="0">
              <a:buNone/>
              <a:defRPr sz="2806"/>
            </a:lvl3pPr>
            <a:lvl4pPr marL="3207418" indent="0">
              <a:buNone/>
              <a:defRPr sz="2338"/>
            </a:lvl4pPr>
            <a:lvl5pPr marL="4276558" indent="0">
              <a:buNone/>
              <a:defRPr sz="2338"/>
            </a:lvl5pPr>
            <a:lvl6pPr marL="5345698" indent="0">
              <a:buNone/>
              <a:defRPr sz="2338"/>
            </a:lvl6pPr>
            <a:lvl7pPr marL="6414837" indent="0">
              <a:buNone/>
              <a:defRPr sz="2338"/>
            </a:lvl7pPr>
            <a:lvl8pPr marL="7483977" indent="0">
              <a:buNone/>
              <a:defRPr sz="2338"/>
            </a:lvl8pPr>
            <a:lvl9pPr marL="8553116" indent="0">
              <a:buNone/>
              <a:defRPr sz="2338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B610B-256E-459E-817D-F3B24CA605FA}" type="datetimeFigureOut">
              <a:rPr lang="pl-PL" smtClean="0"/>
              <a:t>12.09.2025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FD09-13CD-44CF-A59C-35A5833AA2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6653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2910" y="2018347"/>
            <a:ext cx="6896776" cy="7064217"/>
          </a:xfrm>
        </p:spPr>
        <p:txBody>
          <a:bodyPr anchor="b"/>
          <a:lstStyle>
            <a:lvl1pPr>
              <a:defRPr sz="7483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090826" y="4359077"/>
            <a:ext cx="10825460" cy="21515024"/>
          </a:xfrm>
        </p:spPr>
        <p:txBody>
          <a:bodyPr anchor="t"/>
          <a:lstStyle>
            <a:lvl1pPr marL="0" indent="0">
              <a:buNone/>
              <a:defRPr sz="7483"/>
            </a:lvl1pPr>
            <a:lvl2pPr marL="1069139" indent="0">
              <a:buNone/>
              <a:defRPr sz="6548"/>
            </a:lvl2pPr>
            <a:lvl3pPr marL="2138279" indent="0">
              <a:buNone/>
              <a:defRPr sz="5612"/>
            </a:lvl3pPr>
            <a:lvl4pPr marL="3207418" indent="0">
              <a:buNone/>
              <a:defRPr sz="4677"/>
            </a:lvl4pPr>
            <a:lvl5pPr marL="4276558" indent="0">
              <a:buNone/>
              <a:defRPr sz="4677"/>
            </a:lvl5pPr>
            <a:lvl6pPr marL="5345698" indent="0">
              <a:buNone/>
              <a:defRPr sz="4677"/>
            </a:lvl6pPr>
            <a:lvl7pPr marL="6414837" indent="0">
              <a:buNone/>
              <a:defRPr sz="4677"/>
            </a:lvl7pPr>
            <a:lvl8pPr marL="7483977" indent="0">
              <a:buNone/>
              <a:defRPr sz="4677"/>
            </a:lvl8pPr>
            <a:lvl9pPr marL="8553116" indent="0">
              <a:buNone/>
              <a:defRPr sz="4677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2910" y="9082564"/>
            <a:ext cx="6896776" cy="16826573"/>
          </a:xfrm>
        </p:spPr>
        <p:txBody>
          <a:bodyPr/>
          <a:lstStyle>
            <a:lvl1pPr marL="0" indent="0">
              <a:buNone/>
              <a:defRPr sz="3741"/>
            </a:lvl1pPr>
            <a:lvl2pPr marL="1069139" indent="0">
              <a:buNone/>
              <a:defRPr sz="3274"/>
            </a:lvl2pPr>
            <a:lvl3pPr marL="2138279" indent="0">
              <a:buNone/>
              <a:defRPr sz="2806"/>
            </a:lvl3pPr>
            <a:lvl4pPr marL="3207418" indent="0">
              <a:buNone/>
              <a:defRPr sz="2338"/>
            </a:lvl4pPr>
            <a:lvl5pPr marL="4276558" indent="0">
              <a:buNone/>
              <a:defRPr sz="2338"/>
            </a:lvl5pPr>
            <a:lvl6pPr marL="5345698" indent="0">
              <a:buNone/>
              <a:defRPr sz="2338"/>
            </a:lvl6pPr>
            <a:lvl7pPr marL="6414837" indent="0">
              <a:buNone/>
              <a:defRPr sz="2338"/>
            </a:lvl7pPr>
            <a:lvl8pPr marL="7483977" indent="0">
              <a:buNone/>
              <a:defRPr sz="2338"/>
            </a:lvl8pPr>
            <a:lvl9pPr marL="8553116" indent="0">
              <a:buNone/>
              <a:defRPr sz="2338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B610B-256E-459E-817D-F3B24CA605FA}" type="datetimeFigureOut">
              <a:rPr lang="pl-PL" smtClean="0"/>
              <a:t>12.09.2025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BFD09-13CD-44CF-A59C-35A5833AA2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3849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70125" y="1611881"/>
            <a:ext cx="18443376" cy="58518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0125" y="8059374"/>
            <a:ext cx="18443376" cy="19209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70125" y="28060643"/>
            <a:ext cx="4811316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6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7B610B-256E-459E-817D-F3B24CA605FA}" type="datetimeFigureOut">
              <a:rPr lang="pl-PL" smtClean="0"/>
              <a:t>12.09.2025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83327" y="28060643"/>
            <a:ext cx="7216973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6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102185" y="28060643"/>
            <a:ext cx="4811316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6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EBFD09-13CD-44CF-A59C-35A5833AA23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6732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138279" rtl="0" eaLnBrk="1" latinLnBrk="0" hangingPunct="1">
        <a:lnSpc>
          <a:spcPct val="90000"/>
        </a:lnSpc>
        <a:spcBef>
          <a:spcPct val="0"/>
        </a:spcBef>
        <a:buNone/>
        <a:defRPr sz="102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34570" indent="-534570" algn="l" defTabSz="2138279" rtl="0" eaLnBrk="1" latinLnBrk="0" hangingPunct="1">
        <a:lnSpc>
          <a:spcPct val="90000"/>
        </a:lnSpc>
        <a:spcBef>
          <a:spcPts val="2338"/>
        </a:spcBef>
        <a:buFont typeface="Arial" panose="020B0604020202020204" pitchFamily="34" charset="0"/>
        <a:buChar char="•"/>
        <a:defRPr sz="6548" kern="1200">
          <a:solidFill>
            <a:schemeClr val="tx1"/>
          </a:solidFill>
          <a:latin typeface="+mn-lt"/>
          <a:ea typeface="+mn-ea"/>
          <a:cs typeface="+mn-cs"/>
        </a:defRPr>
      </a:lvl1pPr>
      <a:lvl2pPr marL="1603709" indent="-534570" algn="l" defTabSz="2138279" rtl="0" eaLnBrk="1" latinLnBrk="0" hangingPunct="1">
        <a:lnSpc>
          <a:spcPct val="90000"/>
        </a:lnSpc>
        <a:spcBef>
          <a:spcPts val="1170"/>
        </a:spcBef>
        <a:buFont typeface="Arial" panose="020B0604020202020204" pitchFamily="34" charset="0"/>
        <a:buChar char="•"/>
        <a:defRPr sz="5612" kern="1200">
          <a:solidFill>
            <a:schemeClr val="tx1"/>
          </a:solidFill>
          <a:latin typeface="+mn-lt"/>
          <a:ea typeface="+mn-ea"/>
          <a:cs typeface="+mn-cs"/>
        </a:defRPr>
      </a:lvl2pPr>
      <a:lvl3pPr marL="2672849" indent="-534570" algn="l" defTabSz="2138279" rtl="0" eaLnBrk="1" latinLnBrk="0" hangingPunct="1">
        <a:lnSpc>
          <a:spcPct val="90000"/>
        </a:lnSpc>
        <a:spcBef>
          <a:spcPts val="1170"/>
        </a:spcBef>
        <a:buFont typeface="Arial" panose="020B0604020202020204" pitchFamily="34" charset="0"/>
        <a:buChar char="•"/>
        <a:defRPr sz="4677" kern="1200">
          <a:solidFill>
            <a:schemeClr val="tx1"/>
          </a:solidFill>
          <a:latin typeface="+mn-lt"/>
          <a:ea typeface="+mn-ea"/>
          <a:cs typeface="+mn-cs"/>
        </a:defRPr>
      </a:lvl3pPr>
      <a:lvl4pPr marL="3741988" indent="-534570" algn="l" defTabSz="2138279" rtl="0" eaLnBrk="1" latinLnBrk="0" hangingPunct="1">
        <a:lnSpc>
          <a:spcPct val="90000"/>
        </a:lnSpc>
        <a:spcBef>
          <a:spcPts val="1170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4pPr>
      <a:lvl5pPr marL="4811128" indent="-534570" algn="l" defTabSz="2138279" rtl="0" eaLnBrk="1" latinLnBrk="0" hangingPunct="1">
        <a:lnSpc>
          <a:spcPct val="90000"/>
        </a:lnSpc>
        <a:spcBef>
          <a:spcPts val="1170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5pPr>
      <a:lvl6pPr marL="5880268" indent="-534570" algn="l" defTabSz="2138279" rtl="0" eaLnBrk="1" latinLnBrk="0" hangingPunct="1">
        <a:lnSpc>
          <a:spcPct val="90000"/>
        </a:lnSpc>
        <a:spcBef>
          <a:spcPts val="1170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6pPr>
      <a:lvl7pPr marL="6949407" indent="-534570" algn="l" defTabSz="2138279" rtl="0" eaLnBrk="1" latinLnBrk="0" hangingPunct="1">
        <a:lnSpc>
          <a:spcPct val="90000"/>
        </a:lnSpc>
        <a:spcBef>
          <a:spcPts val="1170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7pPr>
      <a:lvl8pPr marL="8018547" indent="-534570" algn="l" defTabSz="2138279" rtl="0" eaLnBrk="1" latinLnBrk="0" hangingPunct="1">
        <a:lnSpc>
          <a:spcPct val="90000"/>
        </a:lnSpc>
        <a:spcBef>
          <a:spcPts val="1170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8pPr>
      <a:lvl9pPr marL="9087686" indent="-534570" algn="l" defTabSz="2138279" rtl="0" eaLnBrk="1" latinLnBrk="0" hangingPunct="1">
        <a:lnSpc>
          <a:spcPct val="90000"/>
        </a:lnSpc>
        <a:spcBef>
          <a:spcPts val="1170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38279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1pPr>
      <a:lvl2pPr marL="1069139" algn="l" defTabSz="2138279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2pPr>
      <a:lvl3pPr marL="2138279" algn="l" defTabSz="2138279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3pPr>
      <a:lvl4pPr marL="3207418" algn="l" defTabSz="2138279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4pPr>
      <a:lvl5pPr marL="4276558" algn="l" defTabSz="2138279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5pPr>
      <a:lvl6pPr marL="5345698" algn="l" defTabSz="2138279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6pPr>
      <a:lvl7pPr marL="6414837" algn="l" defTabSz="2138279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7pPr>
      <a:lvl8pPr marL="7483977" algn="l" defTabSz="2138279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8pPr>
      <a:lvl9pPr marL="8553116" algn="l" defTabSz="2138279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 /><Relationship Id="rId13" Type="http://schemas.openxmlformats.org/officeDocument/2006/relationships/chart" Target="../charts/chart1.xml" /><Relationship Id="rId3" Type="http://schemas.openxmlformats.org/officeDocument/2006/relationships/image" Target="../media/image1.jpg" /><Relationship Id="rId7" Type="http://schemas.openxmlformats.org/officeDocument/2006/relationships/image" Target="../media/image5.emf" /><Relationship Id="rId12" Type="http://schemas.openxmlformats.org/officeDocument/2006/relationships/image" Target="../media/image10.emf" /><Relationship Id="rId17" Type="http://schemas.openxmlformats.org/officeDocument/2006/relationships/image" Target="../media/image14.emf" /><Relationship Id="rId2" Type="http://schemas.openxmlformats.org/officeDocument/2006/relationships/notesSlide" Target="../notesSlides/notesSlide1.xml" /><Relationship Id="rId16" Type="http://schemas.openxmlformats.org/officeDocument/2006/relationships/image" Target="../media/image13.emf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4.emf" /><Relationship Id="rId11" Type="http://schemas.openxmlformats.org/officeDocument/2006/relationships/image" Target="../media/image9.emf" /><Relationship Id="rId5" Type="http://schemas.openxmlformats.org/officeDocument/2006/relationships/image" Target="../media/image3.emf" /><Relationship Id="rId15" Type="http://schemas.openxmlformats.org/officeDocument/2006/relationships/image" Target="../media/image12.emf" /><Relationship Id="rId10" Type="http://schemas.openxmlformats.org/officeDocument/2006/relationships/image" Target="../media/image8.emf" /><Relationship Id="rId4" Type="http://schemas.openxmlformats.org/officeDocument/2006/relationships/image" Target="../media/image2.png" /><Relationship Id="rId9" Type="http://schemas.openxmlformats.org/officeDocument/2006/relationships/image" Target="../media/image7.emf" /><Relationship Id="rId14" Type="http://schemas.openxmlformats.org/officeDocument/2006/relationships/image" Target="../media/image11.emf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AB9D61-CBDB-E6D6-511D-311674D56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rostokąt 42">
            <a:extLst>
              <a:ext uri="{FF2B5EF4-FFF2-40B4-BE49-F238E27FC236}">
                <a16:creationId xmlns:a16="http://schemas.microsoft.com/office/drawing/2014/main" id="{00067E35-0EB1-7A67-9AA1-42C663AAB582}"/>
              </a:ext>
            </a:extLst>
          </p:cNvPr>
          <p:cNvSpPr/>
          <p:nvPr/>
        </p:nvSpPr>
        <p:spPr>
          <a:xfrm>
            <a:off x="9254" y="24552744"/>
            <a:ext cx="21384000" cy="4767551"/>
          </a:xfrm>
          <a:prstGeom prst="rect">
            <a:avLst/>
          </a:prstGeom>
          <a:solidFill>
            <a:srgbClr val="CAF5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Prostokąt 30">
            <a:extLst>
              <a:ext uri="{FF2B5EF4-FFF2-40B4-BE49-F238E27FC236}">
                <a16:creationId xmlns:a16="http://schemas.microsoft.com/office/drawing/2014/main" id="{9181A078-B65F-418B-5E58-072A9AD55AA5}"/>
              </a:ext>
            </a:extLst>
          </p:cNvPr>
          <p:cNvSpPr/>
          <p:nvPr/>
        </p:nvSpPr>
        <p:spPr>
          <a:xfrm>
            <a:off x="-28079" y="14632274"/>
            <a:ext cx="21421502" cy="9946668"/>
          </a:xfrm>
          <a:prstGeom prst="rect">
            <a:avLst/>
          </a:prstGeom>
          <a:solidFill>
            <a:srgbClr val="DEF9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rostokąt 21">
            <a:extLst>
              <a:ext uri="{FF2B5EF4-FFF2-40B4-BE49-F238E27FC236}">
                <a16:creationId xmlns:a16="http://schemas.microsoft.com/office/drawing/2014/main" id="{74737582-14D8-1A72-519B-5245166F8C7A}"/>
              </a:ext>
            </a:extLst>
          </p:cNvPr>
          <p:cNvSpPr/>
          <p:nvPr/>
        </p:nvSpPr>
        <p:spPr>
          <a:xfrm>
            <a:off x="-19444" y="12311359"/>
            <a:ext cx="21384000" cy="2302081"/>
          </a:xfrm>
          <a:prstGeom prst="rect">
            <a:avLst/>
          </a:prstGeom>
          <a:solidFill>
            <a:srgbClr val="ECFB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05943EAB-A9DC-2A44-D55D-948C4ED3ECA7}"/>
              </a:ext>
            </a:extLst>
          </p:cNvPr>
          <p:cNvSpPr/>
          <p:nvPr/>
        </p:nvSpPr>
        <p:spPr>
          <a:xfrm>
            <a:off x="-10433" y="10115434"/>
            <a:ext cx="21383625" cy="2195924"/>
          </a:xfrm>
          <a:prstGeom prst="rect">
            <a:avLst/>
          </a:prstGeom>
          <a:solidFill>
            <a:srgbClr val="F8FD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47F579D5-4087-BCA2-ADAE-75D988428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104" y="10231493"/>
            <a:ext cx="10032749" cy="1997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165" tIns="45581" rIns="91165" bIns="45581"/>
          <a:lstStyle/>
          <a:p>
            <a:pPr defTabSz="911432">
              <a:defRPr/>
            </a:pPr>
            <a:r>
              <a:rPr lang="pl-P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WPROWADZENIE</a:t>
            </a:r>
          </a:p>
          <a:p>
            <a:pPr algn="just" fontAlgn="base"/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Materiał MED610 jest szeroko stosowany …………...</a:t>
            </a:r>
          </a:p>
          <a:p>
            <a:pPr algn="just" defTabSz="911432">
              <a:defRPr/>
            </a:pPr>
            <a:endParaRPr lang="pl-PL" sz="2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defTabSz="911432">
              <a:defRPr/>
            </a:pPr>
            <a:endParaRPr lang="pl-PL" sz="2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defTabSz="911432">
              <a:defRPr/>
            </a:pPr>
            <a:endParaRPr lang="pl-PL" sz="2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defTabSz="911432">
              <a:defRPr/>
            </a:pPr>
            <a:endParaRPr lang="pl-PL" sz="25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6" name="Obraz 65" descr="Obraz zawierający tekst, zrzut ekranu, projekt graficzny, wideo&#10;&#10;Zawartość wygenerowana przez AI może być niepoprawna.">
            <a:extLst>
              <a:ext uri="{FF2B5EF4-FFF2-40B4-BE49-F238E27FC236}">
                <a16:creationId xmlns:a16="http://schemas.microsoft.com/office/drawing/2014/main" id="{B9AF7217-73FD-CBC2-8F97-F9C86EB98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23"/>
          <a:stretch>
            <a:fillRect/>
          </a:stretch>
        </p:blipFill>
        <p:spPr>
          <a:xfrm>
            <a:off x="-9797" y="-496485"/>
            <a:ext cx="21384000" cy="57462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Prostokąt 16">
            <a:extLst>
              <a:ext uri="{FF2B5EF4-FFF2-40B4-BE49-F238E27FC236}">
                <a16:creationId xmlns:a16="http://schemas.microsoft.com/office/drawing/2014/main" id="{98785243-A23D-754A-9D95-4C86D1F8F26D}"/>
              </a:ext>
            </a:extLst>
          </p:cNvPr>
          <p:cNvSpPr/>
          <p:nvPr/>
        </p:nvSpPr>
        <p:spPr>
          <a:xfrm>
            <a:off x="-9945" y="5247069"/>
            <a:ext cx="21384000" cy="241604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pl-PL" sz="7000" b="1" dirty="0" err="1">
                <a:solidFill>
                  <a:srgbClr val="1787A6"/>
                </a:solidFill>
                <a:latin typeface="Arial Black" panose="020B0A04020102020204" pitchFamily="34" charset="0"/>
              </a:rPr>
              <a:t>Tytył</a:t>
            </a:r>
            <a:endParaRPr lang="en-GB" sz="7200" b="1" dirty="0">
              <a:solidFill>
                <a:srgbClr val="1787A6"/>
              </a:solidFill>
              <a:latin typeface="Arial Black" panose="020B0A04020102020204" pitchFamily="34" charset="0"/>
            </a:endParaRPr>
          </a:p>
          <a:p>
            <a:pPr algn="ctr" defTabSz="911432">
              <a:defRPr/>
            </a:pPr>
            <a:endParaRPr lang="pl-PL" sz="1400" b="1" kern="0" dirty="0">
              <a:solidFill>
                <a:srgbClr val="4D4D4D"/>
              </a:solidFill>
              <a:latin typeface="Arial Black" panose="020B0A04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566"/>
              </a:spcAft>
            </a:pPr>
            <a:r>
              <a:rPr lang="pl-PL" sz="3600" b="1" spc="53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Imię Nazwisko</a:t>
            </a:r>
            <a:r>
              <a:rPr lang="pl-PL" sz="3600" b="1" spc="53" baseline="30000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pl-PL" sz="3600" b="1" spc="53" dirty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………….</a:t>
            </a:r>
            <a:endParaRPr lang="pl-PL" sz="3600" b="1" spc="53" baseline="30000" dirty="0"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566"/>
              </a:spcAft>
            </a:pPr>
            <a:r>
              <a:rPr lang="pl-PL" sz="2600" spc="-7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pl-PL" sz="2600" spc="-7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Politechnika Świętokrzyska, Wydział Mechatroniki i Budowy Maszyn, al. Tysiąclecia Państwa Polskiego 7, 25-314 Kielce </a:t>
            </a:r>
          </a:p>
        </p:txBody>
      </p:sp>
      <p:sp>
        <p:nvSpPr>
          <p:cNvPr id="35" name="Prostokąt 34">
            <a:extLst>
              <a:ext uri="{FF2B5EF4-FFF2-40B4-BE49-F238E27FC236}">
                <a16:creationId xmlns:a16="http://schemas.microsoft.com/office/drawing/2014/main" id="{7E642F07-BCE6-A9EB-60E0-92DB73DB9540}"/>
              </a:ext>
            </a:extLst>
          </p:cNvPr>
          <p:cNvSpPr/>
          <p:nvPr/>
        </p:nvSpPr>
        <p:spPr>
          <a:xfrm>
            <a:off x="0" y="29103255"/>
            <a:ext cx="21384000" cy="1188538"/>
          </a:xfrm>
          <a:prstGeom prst="rect">
            <a:avLst/>
          </a:prstGeom>
          <a:solidFill>
            <a:srgbClr val="0282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6" name="Obraz 35" descr="Obraz zawierający tekst, zrzut ekranu, projekt graficzny, wideo&#10;&#10;Zawartość wygenerowana przez AI może być niepoprawna.">
            <a:extLst>
              <a:ext uri="{FF2B5EF4-FFF2-40B4-BE49-F238E27FC236}">
                <a16:creationId xmlns:a16="http://schemas.microsoft.com/office/drawing/2014/main" id="{71B76C9A-42B6-6442-1A12-7BF6E470CE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61" t="84821" r="4722" b="4626"/>
          <a:stretch>
            <a:fillRect/>
          </a:stretch>
        </p:blipFill>
        <p:spPr>
          <a:xfrm>
            <a:off x="11876658" y="29320295"/>
            <a:ext cx="5653849" cy="639701"/>
          </a:xfrm>
          <a:prstGeom prst="rect">
            <a:avLst/>
          </a:prstGeom>
        </p:spPr>
      </p:pic>
      <p:pic>
        <p:nvPicPr>
          <p:cNvPr id="38" name="Obraz 37" descr="Obraz zawierający Czcionka, Grafika, tekst, projekt graficzny&#10;&#10;Zawartość wygenerowana przez AI może być niepoprawna.">
            <a:extLst>
              <a:ext uri="{FF2B5EF4-FFF2-40B4-BE49-F238E27FC236}">
                <a16:creationId xmlns:a16="http://schemas.microsoft.com/office/drawing/2014/main" id="{88FEB72D-766C-49E5-445A-86DF4B6D58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7607" y="29330458"/>
            <a:ext cx="2325030" cy="656302"/>
          </a:xfrm>
          <a:prstGeom prst="rect">
            <a:avLst/>
          </a:prstGeom>
        </p:spPr>
      </p:pic>
      <p:pic>
        <p:nvPicPr>
          <p:cNvPr id="40" name="Obraz 39" descr="Obraz zawierający tekst, zrzut ekranu, projekt graficzny, wideo&#10;&#10;Zawartość wygenerowana przez AI może być niepoprawna.">
            <a:extLst>
              <a:ext uri="{FF2B5EF4-FFF2-40B4-BE49-F238E27FC236}">
                <a16:creationId xmlns:a16="http://schemas.microsoft.com/office/drawing/2014/main" id="{3B12F039-288A-84E0-4C2D-2F2F93A03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" t="84575" r="44309" b="5209"/>
          <a:stretch>
            <a:fillRect/>
          </a:stretch>
        </p:blipFill>
        <p:spPr>
          <a:xfrm>
            <a:off x="4190835" y="29330458"/>
            <a:ext cx="7265423" cy="639701"/>
          </a:xfrm>
          <a:prstGeom prst="rect">
            <a:avLst/>
          </a:prstGeom>
        </p:spPr>
      </p:pic>
      <p:pic>
        <p:nvPicPr>
          <p:cNvPr id="41" name="Obraz 40" descr="Obraz zawierający tekst, zrzut ekranu, projekt graficzny, wideo&#10;&#10;Zawartość wygenerowana przez AI może być niepoprawna.">
            <a:extLst>
              <a:ext uri="{FF2B5EF4-FFF2-40B4-BE49-F238E27FC236}">
                <a16:creationId xmlns:a16="http://schemas.microsoft.com/office/drawing/2014/main" id="{37749710-C661-7BA4-06F8-C73D0C6AF5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0" t="68133" r="65855" b="18723"/>
          <a:stretch>
            <a:fillRect/>
          </a:stretch>
        </p:blipFill>
        <p:spPr>
          <a:xfrm>
            <a:off x="620255" y="29320295"/>
            <a:ext cx="3150179" cy="639701"/>
          </a:xfrm>
          <a:prstGeom prst="rect">
            <a:avLst/>
          </a:prstGeom>
        </p:spPr>
      </p:pic>
      <p:sp>
        <p:nvSpPr>
          <p:cNvPr id="20" name="pole tekstowe 19">
            <a:extLst>
              <a:ext uri="{FF2B5EF4-FFF2-40B4-BE49-F238E27FC236}">
                <a16:creationId xmlns:a16="http://schemas.microsoft.com/office/drawing/2014/main" id="{7A12082C-079C-8454-5DED-90AEC8D13935}"/>
              </a:ext>
            </a:extLst>
          </p:cNvPr>
          <p:cNvSpPr txBox="1"/>
          <p:nvPr/>
        </p:nvSpPr>
        <p:spPr>
          <a:xfrm>
            <a:off x="11017774" y="10255062"/>
            <a:ext cx="1009822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1432">
              <a:defRPr/>
            </a:pPr>
            <a:r>
              <a:rPr lang="pl-P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MATERIAŁY DO BADAŃ</a:t>
            </a:r>
            <a:endParaRPr lang="pl-PL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defTabSz="911432">
              <a:defRPr/>
            </a:pP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badań zastosowano próbki wykonane za pomocą druku 3D ………... </a:t>
            </a:r>
            <a:endParaRPr lang="pl-PL" sz="2400" b="1" kern="0" spc="-7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5D1F2AB3-F18D-8024-9681-F8E7030C0E21}"/>
              </a:ext>
            </a:extLst>
          </p:cNvPr>
          <p:cNvSpPr txBox="1"/>
          <p:nvPr/>
        </p:nvSpPr>
        <p:spPr>
          <a:xfrm>
            <a:off x="19594" y="14655027"/>
            <a:ext cx="213444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1432">
              <a:defRPr/>
            </a:pPr>
            <a:r>
              <a:rPr lang="pl-PL" sz="28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WYNIKI BADAŃ</a:t>
            </a:r>
          </a:p>
        </p:txBody>
      </p: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6D1CCE8D-21B8-9F1E-695F-C892E6F5A68F}"/>
              </a:ext>
            </a:extLst>
          </p:cNvPr>
          <p:cNvSpPr txBox="1"/>
          <p:nvPr/>
        </p:nvSpPr>
        <p:spPr>
          <a:xfrm>
            <a:off x="333104" y="24667267"/>
            <a:ext cx="20782894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4657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WNIOSKI</a:t>
            </a:r>
          </a:p>
          <a:p>
            <a:pPr algn="just" defTabSz="64657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podstawie przeprowadzonych badań sformułowano następujące wnioski:</a:t>
            </a:r>
          </a:p>
          <a:p>
            <a:pPr marL="358775" indent="-358775" algn="just">
              <a:buFont typeface="+mj-lt"/>
              <a:buAutoNum type="arabicPeriod"/>
              <a:tabLst>
                <a:tab pos="358775" algn="l"/>
              </a:tabLst>
            </a:pP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………………………………….</a:t>
            </a:r>
            <a:endParaRPr lang="pl-PL" sz="2400" spc="-2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Owal 44">
            <a:extLst>
              <a:ext uri="{FF2B5EF4-FFF2-40B4-BE49-F238E27FC236}">
                <a16:creationId xmlns:a16="http://schemas.microsoft.com/office/drawing/2014/main" id="{CA7B9E40-BB5A-45C0-9563-602698586B26}"/>
              </a:ext>
            </a:extLst>
          </p:cNvPr>
          <p:cNvSpPr/>
          <p:nvPr/>
        </p:nvSpPr>
        <p:spPr>
          <a:xfrm>
            <a:off x="108110" y="10181171"/>
            <a:ext cx="396000" cy="396000"/>
          </a:xfrm>
          <a:prstGeom prst="ellipse">
            <a:avLst/>
          </a:prstGeom>
          <a:gradFill flip="none" rotWithShape="1">
            <a:gsLst>
              <a:gs pos="0">
                <a:srgbClr val="015E70"/>
              </a:gs>
              <a:gs pos="49000">
                <a:srgbClr val="548B96"/>
              </a:gs>
              <a:gs pos="100000">
                <a:srgbClr val="015E70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6" name="Owal 45">
            <a:extLst>
              <a:ext uri="{FF2B5EF4-FFF2-40B4-BE49-F238E27FC236}">
                <a16:creationId xmlns:a16="http://schemas.microsoft.com/office/drawing/2014/main" id="{F0955917-BDFD-69C0-E02B-7775ECCD8626}"/>
              </a:ext>
            </a:extLst>
          </p:cNvPr>
          <p:cNvSpPr/>
          <p:nvPr/>
        </p:nvSpPr>
        <p:spPr>
          <a:xfrm>
            <a:off x="108110" y="12339102"/>
            <a:ext cx="396000" cy="396000"/>
          </a:xfrm>
          <a:prstGeom prst="ellipse">
            <a:avLst/>
          </a:prstGeom>
          <a:gradFill flip="none" rotWithShape="1">
            <a:gsLst>
              <a:gs pos="0">
                <a:srgbClr val="015E70"/>
              </a:gs>
              <a:gs pos="49000">
                <a:srgbClr val="548B96"/>
              </a:gs>
              <a:gs pos="100000">
                <a:srgbClr val="015E70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0" name="Owal 49">
            <a:extLst>
              <a:ext uri="{FF2B5EF4-FFF2-40B4-BE49-F238E27FC236}">
                <a16:creationId xmlns:a16="http://schemas.microsoft.com/office/drawing/2014/main" id="{7AD18F0B-58A8-E3EC-6486-A9DC9C07AA80}"/>
              </a:ext>
            </a:extLst>
          </p:cNvPr>
          <p:cNvSpPr/>
          <p:nvPr/>
        </p:nvSpPr>
        <p:spPr>
          <a:xfrm>
            <a:off x="108110" y="14679178"/>
            <a:ext cx="396000" cy="396000"/>
          </a:xfrm>
          <a:prstGeom prst="ellipse">
            <a:avLst/>
          </a:prstGeom>
          <a:gradFill flip="none" rotWithShape="1">
            <a:gsLst>
              <a:gs pos="0">
                <a:srgbClr val="015E70"/>
              </a:gs>
              <a:gs pos="49000">
                <a:srgbClr val="548B96"/>
              </a:gs>
              <a:gs pos="100000">
                <a:srgbClr val="015E70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1" name="Owal 50">
            <a:extLst>
              <a:ext uri="{FF2B5EF4-FFF2-40B4-BE49-F238E27FC236}">
                <a16:creationId xmlns:a16="http://schemas.microsoft.com/office/drawing/2014/main" id="{D0424D93-18A6-0014-334A-4D59EE305D22}"/>
              </a:ext>
            </a:extLst>
          </p:cNvPr>
          <p:cNvSpPr/>
          <p:nvPr/>
        </p:nvSpPr>
        <p:spPr>
          <a:xfrm>
            <a:off x="66975" y="24578941"/>
            <a:ext cx="396000" cy="396000"/>
          </a:xfrm>
          <a:prstGeom prst="ellipse">
            <a:avLst/>
          </a:prstGeom>
          <a:gradFill flip="none" rotWithShape="1">
            <a:gsLst>
              <a:gs pos="0">
                <a:srgbClr val="015E70"/>
              </a:gs>
              <a:gs pos="49000">
                <a:srgbClr val="548B96"/>
              </a:gs>
              <a:gs pos="100000">
                <a:srgbClr val="015E70"/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CBA8FF3B-BA78-217D-AAEE-695F575D1CC5}"/>
              </a:ext>
            </a:extLst>
          </p:cNvPr>
          <p:cNvSpPr/>
          <p:nvPr/>
        </p:nvSpPr>
        <p:spPr>
          <a:xfrm>
            <a:off x="331022" y="18805475"/>
            <a:ext cx="6984178" cy="93871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723900" indent="-723900" algn="just"/>
            <a:r>
              <a:rPr lang="pl-PL" sz="1900" b="1" spc="-4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Rys. 1. </a:t>
            </a:r>
            <a:r>
              <a:rPr lang="pl-PL" sz="1800" b="1" spc="-4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Obrazy optyczne i aksonometryczne 3D: a) polerowana bez powłoki, </a:t>
            </a:r>
            <a:r>
              <a:rPr lang="pl-PL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niepolerowana bez powłoki, c) polerowana z powłoką, </a:t>
            </a:r>
            <a:br>
              <a:rPr lang="pl-PL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d) niepolerowana z powłoką</a:t>
            </a:r>
            <a:endParaRPr lang="pl-PL" sz="19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E8F77808-7743-49C4-062A-3EA6679CD871}"/>
              </a:ext>
            </a:extLst>
          </p:cNvPr>
          <p:cNvGrpSpPr/>
          <p:nvPr/>
        </p:nvGrpSpPr>
        <p:grpSpPr>
          <a:xfrm>
            <a:off x="352187" y="15144509"/>
            <a:ext cx="6963013" cy="3569188"/>
            <a:chOff x="560542" y="17183618"/>
            <a:chExt cx="9383446" cy="5472499"/>
          </a:xfrm>
        </p:grpSpPr>
        <p:pic>
          <p:nvPicPr>
            <p:cNvPr id="23" name="Picture 12">
              <a:extLst>
                <a:ext uri="{FF2B5EF4-FFF2-40B4-BE49-F238E27FC236}">
                  <a16:creationId xmlns:a16="http://schemas.microsoft.com/office/drawing/2014/main" id="{2E0B01C2-265B-B3B9-B6BC-140250B75A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75" r="3466" b="3439"/>
            <a:stretch>
              <a:fillRect/>
            </a:stretch>
          </p:blipFill>
          <p:spPr bwMode="auto">
            <a:xfrm>
              <a:off x="6241259" y="17722980"/>
              <a:ext cx="3691112" cy="2412000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2">
              <a:extLst>
                <a:ext uri="{FF2B5EF4-FFF2-40B4-BE49-F238E27FC236}">
                  <a16:creationId xmlns:a16="http://schemas.microsoft.com/office/drawing/2014/main" id="{C7F5C82A-6933-840E-BEDD-ED8BF235E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9" t="1546" r="4496" b="5735"/>
            <a:stretch>
              <a:fillRect/>
            </a:stretch>
          </p:blipFill>
          <p:spPr bwMode="auto">
            <a:xfrm>
              <a:off x="1482102" y="20217326"/>
              <a:ext cx="3615602" cy="2412000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F1A80FE3-2DDB-0357-8E82-F46262623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1" t="1367" r="4316" b="5735"/>
            <a:stretch>
              <a:fillRect/>
            </a:stretch>
          </p:blipFill>
          <p:spPr bwMode="auto">
            <a:xfrm>
              <a:off x="6324498" y="20244117"/>
              <a:ext cx="3619490" cy="2412000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9">
              <a:extLst>
                <a:ext uri="{FF2B5EF4-FFF2-40B4-BE49-F238E27FC236}">
                  <a16:creationId xmlns:a16="http://schemas.microsoft.com/office/drawing/2014/main" id="{A2C1AB15-0C80-D51C-BE33-F3B98410AE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" t="3475" r="4273" b="3397"/>
            <a:stretch>
              <a:fillRect/>
            </a:stretch>
          </p:blipFill>
          <p:spPr bwMode="auto">
            <a:xfrm>
              <a:off x="5441630" y="17183618"/>
              <a:ext cx="1517592" cy="1240860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9">
              <a:extLst>
                <a:ext uri="{FF2B5EF4-FFF2-40B4-BE49-F238E27FC236}">
                  <a16:creationId xmlns:a16="http://schemas.microsoft.com/office/drawing/2014/main" id="{9D7B605E-C674-073D-F991-8F5BD83699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4" t="2311" r="5500" b="4207"/>
            <a:stretch>
              <a:fillRect/>
            </a:stretch>
          </p:blipFill>
          <p:spPr bwMode="auto">
            <a:xfrm>
              <a:off x="5466307" y="19583040"/>
              <a:ext cx="1490400" cy="1197195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12">
              <a:extLst>
                <a:ext uri="{FF2B5EF4-FFF2-40B4-BE49-F238E27FC236}">
                  <a16:creationId xmlns:a16="http://schemas.microsoft.com/office/drawing/2014/main" id="{F1D7C730-1351-892F-9993-A7DF6681E0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6" t="1366" r="3891" b="3326"/>
            <a:stretch>
              <a:fillRect/>
            </a:stretch>
          </p:blipFill>
          <p:spPr bwMode="auto">
            <a:xfrm>
              <a:off x="1551605" y="17680899"/>
              <a:ext cx="3555736" cy="2412000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19">
              <a:extLst>
                <a:ext uri="{FF2B5EF4-FFF2-40B4-BE49-F238E27FC236}">
                  <a16:creationId xmlns:a16="http://schemas.microsoft.com/office/drawing/2014/main" id="{E21DFB7A-10D3-4930-02E9-A50B8C55C2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5" t="2792" r="4782" b="4031"/>
            <a:stretch>
              <a:fillRect/>
            </a:stretch>
          </p:blipFill>
          <p:spPr bwMode="auto">
            <a:xfrm>
              <a:off x="603586" y="17189105"/>
              <a:ext cx="1490400" cy="1240859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19">
              <a:extLst>
                <a:ext uri="{FF2B5EF4-FFF2-40B4-BE49-F238E27FC236}">
                  <a16:creationId xmlns:a16="http://schemas.microsoft.com/office/drawing/2014/main" id="{F01695BE-B668-C84C-A5D6-534A0482C0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0" t="2641" r="5626" b="4052"/>
            <a:stretch>
              <a:fillRect/>
            </a:stretch>
          </p:blipFill>
          <p:spPr bwMode="auto">
            <a:xfrm>
              <a:off x="620255" y="19587337"/>
              <a:ext cx="1490400" cy="1189651"/>
            </a:xfrm>
            <a:prstGeom prst="rect">
              <a:avLst/>
            </a:prstGeom>
            <a:noFill/>
            <a:ln w="9525" cmpd="sng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pole tekstowe 57">
              <a:extLst>
                <a:ext uri="{FF2B5EF4-FFF2-40B4-BE49-F238E27FC236}">
                  <a16:creationId xmlns:a16="http://schemas.microsoft.com/office/drawing/2014/main" id="{A1174FAA-50AC-8F79-2649-5736B1519DF2}"/>
                </a:ext>
              </a:extLst>
            </p:cNvPr>
            <p:cNvSpPr txBox="1"/>
            <p:nvPr/>
          </p:nvSpPr>
          <p:spPr>
            <a:xfrm>
              <a:off x="560542" y="18462317"/>
              <a:ext cx="6211795" cy="2902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a)											b)			     </a:t>
              </a:r>
            </a:p>
            <a:p>
              <a:pPr marL="342900" indent="-342900">
                <a:buAutoNum type="alphaLcParenR"/>
              </a:pPr>
              <a:endParaRPr lang="pl-PL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342900" indent="-342900">
                <a:buAutoNum type="alphaLcParenR"/>
              </a:pPr>
              <a:endParaRPr lang="pl-PL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342900" indent="-342900">
                <a:buAutoNum type="alphaLcParenR"/>
              </a:pPr>
              <a:endParaRPr lang="pl-PL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342900" indent="-342900">
                <a:buAutoNum type="alphaLcParenR"/>
              </a:pPr>
              <a:endParaRPr lang="pl-PL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342900" indent="-342900">
                <a:buAutoNum type="alphaLcParenR"/>
              </a:pPr>
              <a:endParaRPr lang="pl-PL" sz="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pl-PL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c)											d)</a:t>
              </a:r>
            </a:p>
          </p:txBody>
        </p:sp>
      </p:grpSp>
      <p:graphicFrame>
        <p:nvGraphicFramePr>
          <p:cNvPr id="61" name="Wykres 60">
            <a:extLst>
              <a:ext uri="{FF2B5EF4-FFF2-40B4-BE49-F238E27FC236}">
                <a16:creationId xmlns:a16="http://schemas.microsoft.com/office/drawing/2014/main" id="{E57A0913-AD87-5CBE-0226-31EF4D5A68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8382716"/>
              </p:ext>
            </p:extLst>
          </p:nvPr>
        </p:nvGraphicFramePr>
        <p:xfrm>
          <a:off x="7610526" y="15162102"/>
          <a:ext cx="6657924" cy="3523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62" name="Prostokąt 61">
            <a:extLst>
              <a:ext uri="{FF2B5EF4-FFF2-40B4-BE49-F238E27FC236}">
                <a16:creationId xmlns:a16="http://schemas.microsoft.com/office/drawing/2014/main" id="{56E1C0B1-4D04-F113-BD01-7D6FF811A885}"/>
              </a:ext>
            </a:extLst>
          </p:cNvPr>
          <p:cNvSpPr/>
          <p:nvPr/>
        </p:nvSpPr>
        <p:spPr>
          <a:xfrm>
            <a:off x="7610527" y="18851823"/>
            <a:ext cx="6657923" cy="67710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pl-PL" sz="1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Rys. 2. Średni kąt zwilżania sztuczną śliną, wodą  destylowaną</a:t>
            </a:r>
            <a:br>
              <a:rPr lang="pl-PL" sz="1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i dijodometanem  dla badanych próbek</a:t>
            </a:r>
          </a:p>
        </p:txBody>
      </p:sp>
      <p:cxnSp>
        <p:nvCxnSpPr>
          <p:cNvPr id="74" name="Łącznik prosty 73">
            <a:extLst>
              <a:ext uri="{FF2B5EF4-FFF2-40B4-BE49-F238E27FC236}">
                <a16:creationId xmlns:a16="http://schemas.microsoft.com/office/drawing/2014/main" id="{3A61D163-8FAE-25DD-536E-5F083D2CE443}"/>
              </a:ext>
            </a:extLst>
          </p:cNvPr>
          <p:cNvCxnSpPr>
            <a:cxnSpLocks/>
          </p:cNvCxnSpPr>
          <p:nvPr/>
        </p:nvCxnSpPr>
        <p:spPr>
          <a:xfrm>
            <a:off x="462974" y="10682581"/>
            <a:ext cx="4320000" cy="0"/>
          </a:xfrm>
          <a:prstGeom prst="line">
            <a:avLst/>
          </a:prstGeom>
          <a:ln w="38100">
            <a:solidFill>
              <a:srgbClr val="0282A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5" name="Łącznik prosty 74">
            <a:extLst>
              <a:ext uri="{FF2B5EF4-FFF2-40B4-BE49-F238E27FC236}">
                <a16:creationId xmlns:a16="http://schemas.microsoft.com/office/drawing/2014/main" id="{F7E13909-8471-60EC-9291-B942CB902C0B}"/>
              </a:ext>
            </a:extLst>
          </p:cNvPr>
          <p:cNvCxnSpPr>
            <a:cxnSpLocks/>
          </p:cNvCxnSpPr>
          <p:nvPr/>
        </p:nvCxnSpPr>
        <p:spPr>
          <a:xfrm>
            <a:off x="504110" y="12754152"/>
            <a:ext cx="4320000" cy="0"/>
          </a:xfrm>
          <a:prstGeom prst="line">
            <a:avLst/>
          </a:prstGeom>
          <a:ln w="38100">
            <a:solidFill>
              <a:srgbClr val="0282A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6" name="Łącznik prosty 75">
            <a:extLst>
              <a:ext uri="{FF2B5EF4-FFF2-40B4-BE49-F238E27FC236}">
                <a16:creationId xmlns:a16="http://schemas.microsoft.com/office/drawing/2014/main" id="{8C6C886E-BC14-3E47-FC98-5CA65FAAF691}"/>
              </a:ext>
            </a:extLst>
          </p:cNvPr>
          <p:cNvCxnSpPr>
            <a:cxnSpLocks/>
          </p:cNvCxnSpPr>
          <p:nvPr/>
        </p:nvCxnSpPr>
        <p:spPr>
          <a:xfrm>
            <a:off x="11148579" y="10709396"/>
            <a:ext cx="4320000" cy="0"/>
          </a:xfrm>
          <a:prstGeom prst="line">
            <a:avLst/>
          </a:prstGeom>
          <a:ln w="38100">
            <a:solidFill>
              <a:srgbClr val="0282A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7" name="Łącznik prosty 76">
            <a:extLst>
              <a:ext uri="{FF2B5EF4-FFF2-40B4-BE49-F238E27FC236}">
                <a16:creationId xmlns:a16="http://schemas.microsoft.com/office/drawing/2014/main" id="{E6B53736-BA5F-B0D8-B669-7BBE45F8D260}"/>
              </a:ext>
            </a:extLst>
          </p:cNvPr>
          <p:cNvCxnSpPr>
            <a:cxnSpLocks/>
          </p:cNvCxnSpPr>
          <p:nvPr/>
        </p:nvCxnSpPr>
        <p:spPr>
          <a:xfrm>
            <a:off x="462974" y="15106928"/>
            <a:ext cx="4320000" cy="0"/>
          </a:xfrm>
          <a:prstGeom prst="line">
            <a:avLst/>
          </a:prstGeom>
          <a:ln w="38100">
            <a:solidFill>
              <a:srgbClr val="0282A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8" name="Łącznik prosty 77">
            <a:extLst>
              <a:ext uri="{FF2B5EF4-FFF2-40B4-BE49-F238E27FC236}">
                <a16:creationId xmlns:a16="http://schemas.microsoft.com/office/drawing/2014/main" id="{FEFA91A5-7AAB-3A8D-65AC-B412A9DF6F5A}"/>
              </a:ext>
            </a:extLst>
          </p:cNvPr>
          <p:cNvCxnSpPr>
            <a:cxnSpLocks/>
          </p:cNvCxnSpPr>
          <p:nvPr/>
        </p:nvCxnSpPr>
        <p:spPr>
          <a:xfrm>
            <a:off x="443127" y="25100526"/>
            <a:ext cx="4320000" cy="0"/>
          </a:xfrm>
          <a:prstGeom prst="line">
            <a:avLst/>
          </a:prstGeom>
          <a:ln w="38100">
            <a:solidFill>
              <a:srgbClr val="0282A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pole tekstowe 7">
            <a:extLst>
              <a:ext uri="{FF2B5EF4-FFF2-40B4-BE49-F238E27FC236}">
                <a16:creationId xmlns:a16="http://schemas.microsoft.com/office/drawing/2014/main" id="{228E387B-727D-1E12-85F8-5300CA731494}"/>
              </a:ext>
            </a:extLst>
          </p:cNvPr>
          <p:cNvSpPr txBox="1"/>
          <p:nvPr/>
        </p:nvSpPr>
        <p:spPr>
          <a:xfrm>
            <a:off x="333103" y="12300132"/>
            <a:ext cx="2078289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1432">
              <a:defRPr/>
            </a:pPr>
            <a:r>
              <a:rPr lang="pl-PL" sz="2800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METODA POMIARU</a:t>
            </a:r>
          </a:p>
          <a:p>
            <a:pPr algn="just" defTabSz="911432">
              <a:defRPr/>
            </a:pPr>
            <a:r>
              <a:rPr lang="pl-PL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Analizie poddano próbki ………………….</a:t>
            </a: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885A48D2-8791-3DD8-DC05-EF8CEAB567ED}"/>
              </a:ext>
            </a:extLst>
          </p:cNvPr>
          <p:cNvGrpSpPr/>
          <p:nvPr/>
        </p:nvGrpSpPr>
        <p:grpSpPr>
          <a:xfrm>
            <a:off x="14544440" y="15156880"/>
            <a:ext cx="6596605" cy="4631597"/>
            <a:chOff x="14534672" y="19974901"/>
            <a:chExt cx="6596605" cy="4631597"/>
          </a:xfrm>
        </p:grpSpPr>
        <p:pic>
          <p:nvPicPr>
            <p:cNvPr id="79" name="Picture 3">
              <a:extLst>
                <a:ext uri="{FF2B5EF4-FFF2-40B4-BE49-F238E27FC236}">
                  <a16:creationId xmlns:a16="http://schemas.microsoft.com/office/drawing/2014/main" id="{A0BACB6D-4343-5F25-F688-D985A6928F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1" t="1813" r="3704" b="3605"/>
            <a:stretch/>
          </p:blipFill>
          <p:spPr bwMode="auto">
            <a:xfrm>
              <a:off x="14587677" y="19974901"/>
              <a:ext cx="3109796" cy="1606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3">
              <a:extLst>
                <a:ext uri="{FF2B5EF4-FFF2-40B4-BE49-F238E27FC236}">
                  <a16:creationId xmlns:a16="http://schemas.microsoft.com/office/drawing/2014/main" id="{7DFD2581-CE02-1039-E8B9-755FBEFD6C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6" t="1813" r="4193" b="3849"/>
            <a:stretch/>
          </p:blipFill>
          <p:spPr bwMode="auto">
            <a:xfrm>
              <a:off x="17964399" y="19974901"/>
              <a:ext cx="3109796" cy="16079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3">
              <a:extLst>
                <a:ext uri="{FF2B5EF4-FFF2-40B4-BE49-F238E27FC236}">
                  <a16:creationId xmlns:a16="http://schemas.microsoft.com/office/drawing/2014/main" id="{95514A33-E115-7938-0824-31B5D46AA1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4" t="1812" r="4356" b="3850"/>
            <a:stretch/>
          </p:blipFill>
          <p:spPr bwMode="auto">
            <a:xfrm>
              <a:off x="14587677" y="21894721"/>
              <a:ext cx="3109796" cy="1606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3">
              <a:extLst>
                <a:ext uri="{FF2B5EF4-FFF2-40B4-BE49-F238E27FC236}">
                  <a16:creationId xmlns:a16="http://schemas.microsoft.com/office/drawing/2014/main" id="{823195DF-8497-9E42-C878-6E49764167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7" t="2546" r="4031" b="3849"/>
            <a:stretch/>
          </p:blipFill>
          <p:spPr bwMode="auto">
            <a:xfrm>
              <a:off x="17964398" y="21891857"/>
              <a:ext cx="3109796" cy="1571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3" name="pole tekstowe 82">
              <a:extLst>
                <a:ext uri="{FF2B5EF4-FFF2-40B4-BE49-F238E27FC236}">
                  <a16:creationId xmlns:a16="http://schemas.microsoft.com/office/drawing/2014/main" id="{7AB4D518-D296-AF16-A2E3-D272BEF91D9B}"/>
                </a:ext>
              </a:extLst>
            </p:cNvPr>
            <p:cNvSpPr txBox="1"/>
            <p:nvPr/>
          </p:nvSpPr>
          <p:spPr>
            <a:xfrm>
              <a:off x="14534672" y="20017590"/>
              <a:ext cx="6452349" cy="2277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2"/>
              <a:r>
                <a:rPr lang="pl-PL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a)										   b)	     </a:t>
              </a:r>
            </a:p>
            <a:p>
              <a:pPr marL="342900" indent="-342900">
                <a:buAutoNum type="alphaLcParenR"/>
              </a:pPr>
              <a:endParaRPr lang="pl-PL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342900" indent="-342900">
                <a:buAutoNum type="alphaLcParenR"/>
              </a:pPr>
              <a:endParaRPr lang="pl-PL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342900" indent="-342900">
                <a:buAutoNum type="alphaLcParenR"/>
              </a:pPr>
              <a:endParaRPr lang="pl-PL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342900" indent="-342900">
                <a:buAutoNum type="alphaLcParenR"/>
              </a:pPr>
              <a:endParaRPr lang="pl-PL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342900" indent="-342900">
                <a:buAutoNum type="alphaLcParenR"/>
              </a:pPr>
              <a:endParaRPr lang="pl-PL" sz="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pl-PL" sz="16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pl-PL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pl-PL" sz="1600" b="1" dirty="0">
                  <a:latin typeface="Calibri" panose="020F0502020204030204" pitchFamily="34" charset="0"/>
                  <a:cs typeface="Calibri" panose="020F0502020204030204" pitchFamily="34" charset="0"/>
                </a:rPr>
                <a:t>c)										   d)</a:t>
              </a:r>
            </a:p>
          </p:txBody>
        </p:sp>
        <p:sp>
          <p:nvSpPr>
            <p:cNvPr id="84" name="Prostokąt 83">
              <a:extLst>
                <a:ext uri="{FF2B5EF4-FFF2-40B4-BE49-F238E27FC236}">
                  <a16:creationId xmlns:a16="http://schemas.microsoft.com/office/drawing/2014/main" id="{DB7543F1-D44E-DB41-D54D-66852D7999A5}"/>
                </a:ext>
              </a:extLst>
            </p:cNvPr>
            <p:cNvSpPr/>
            <p:nvPr/>
          </p:nvSpPr>
          <p:spPr>
            <a:xfrm>
              <a:off x="14587677" y="23667779"/>
              <a:ext cx="6543600" cy="93871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711200" indent="-711200" algn="just"/>
              <a:r>
                <a:rPr lang="pl-PL" sz="1900" b="1" spc="-4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Rys. 3. </a:t>
              </a:r>
              <a:r>
                <a:rPr lang="pl-PL" sz="1800" b="1" spc="-4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Obrazy optyczne po testach tribologicznych: a) polerowana bez powłoki, </a:t>
              </a:r>
              <a:r>
                <a:rPr lang="pl-PL" sz="18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b) niepolerowana bez powłoki, c) polerowana </a:t>
              </a:r>
              <a:br>
                <a:rPr lang="pl-PL" sz="18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pl-PL" sz="18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z powłoką, d) niepolerowana z powłoką</a:t>
              </a:r>
              <a:endParaRPr lang="pl-PL" sz="1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142035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Motyw pakietu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2669</TotalTime>
  <Words>238</Words>
  <Application>Microsoft Office PowerPoint</Application>
  <PresentationFormat>Niestandardowy</PresentationFormat>
  <Paragraphs>51</Paragraphs>
  <Slides>1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</vt:i4>
      </vt:variant>
    </vt:vector>
  </HeadingPairs>
  <TitlesOfParts>
    <vt:vector size="2" baseType="lpstr">
      <vt:lpstr>Motyw pakietu Office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Joanna Kowalczyk</dc:creator>
  <cp:lastModifiedBy>Joanna Kowalczyk</cp:lastModifiedBy>
  <cp:revision>54</cp:revision>
  <cp:lastPrinted>2025-08-29T07:31:31Z</cp:lastPrinted>
  <dcterms:created xsi:type="dcterms:W3CDTF">2025-08-23T18:05:00Z</dcterms:created>
  <dcterms:modified xsi:type="dcterms:W3CDTF">2025-09-12T11:02:56Z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d95f39c-8218-4425-a791-63c9e13c8708_Enabled">
    <vt:lpwstr>true</vt:lpwstr>
  </property>
  <property fmtid="{D5CDD505-2E9C-101B-9397-08002B2CF9AE}" pid="3" name="MSIP_Label_7d95f39c-8218-4425-a791-63c9e13c8708_SetDate">
    <vt:lpwstr>2025-08-31T10:08:17Z</vt:lpwstr>
  </property>
  <property fmtid="{D5CDD505-2E9C-101B-9397-08002B2CF9AE}" pid="4" name="MSIP_Label_7d95f39c-8218-4425-a791-63c9e13c8708_Method">
    <vt:lpwstr>Privileged</vt:lpwstr>
  </property>
  <property fmtid="{D5CDD505-2E9C-101B-9397-08002B2CF9AE}" pid="5" name="MSIP_Label_7d95f39c-8218-4425-a791-63c9e13c8708_Name">
    <vt:lpwstr>7d95f39c-8218-4425-a791-63c9e13c8708</vt:lpwstr>
  </property>
  <property fmtid="{D5CDD505-2E9C-101B-9397-08002B2CF9AE}" pid="6" name="MSIP_Label_7d95f39c-8218-4425-a791-63c9e13c8708_SiteId">
    <vt:lpwstr>37247798-f42c-42fd-8a37-d49c7128d36b</vt:lpwstr>
  </property>
  <property fmtid="{D5CDD505-2E9C-101B-9397-08002B2CF9AE}" pid="7" name="MSIP_Label_7d95f39c-8218-4425-a791-63c9e13c8708_ActionId">
    <vt:lpwstr>27c394ef-d62b-49b1-8c29-8dce96a1c70a</vt:lpwstr>
  </property>
  <property fmtid="{D5CDD505-2E9C-101B-9397-08002B2CF9AE}" pid="8" name="MSIP_Label_7d95f39c-8218-4425-a791-63c9e13c8708_ContentBits">
    <vt:lpwstr>0</vt:lpwstr>
  </property>
  <property fmtid="{D5CDD505-2E9C-101B-9397-08002B2CF9AE}" pid="9" name="MSIP_Label_7d95f39c-8218-4425-a791-63c9e13c8708_Tag">
    <vt:lpwstr>10, 0, 1, 1</vt:lpwstr>
  </property>
</Properties>
</file>