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9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88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70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51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74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03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60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28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32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66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69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67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05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13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12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30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9F71-A974-4AD7-B400-E976D1C45A1E}" type="datetimeFigureOut">
              <a:rPr lang="pl-PL" smtClean="0"/>
              <a:t>04.02.2022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EAB56B-9BED-45FE-ADA4-60DABE6DDF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8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itsa.pl/portfolio/2984/#content-container" TargetMode="External"/><Relationship Id="rId2" Type="http://schemas.openxmlformats.org/officeDocument/2006/relationships/hyperlink" Target="https://elitsa.pl/portfolio/azzurro-zcs/#content-contain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BD8F1-B024-4BFC-A906-44876EE29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Elit S.A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412141-9963-43F0-A4BA-FA246934B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GreenElit</a:t>
            </a:r>
            <a:r>
              <a:rPr lang="pl-PL" dirty="0"/>
              <a:t> – Zielona energia dla lepszego jutra</a:t>
            </a:r>
          </a:p>
        </p:txBody>
      </p:sp>
    </p:spTree>
    <p:extLst>
      <p:ext uri="{BB962C8B-B14F-4D97-AF65-F5344CB8AC3E}">
        <p14:creationId xmlns:p14="http://schemas.microsoft.com/office/powerpoint/2010/main" val="233229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0CC00-38E3-4CE4-BBAD-92A01E04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209E164-E6BF-43A0-93EC-339E93CE2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64353"/>
            <a:ext cx="4013778" cy="936548"/>
          </a:xfrm>
        </p:spPr>
      </p:pic>
      <p:pic>
        <p:nvPicPr>
          <p:cNvPr id="7" name="Obraz 6" descr="Obraz zawierający plik&#10;&#10;Opis wygenerowany automatycznie">
            <a:extLst>
              <a:ext uri="{FF2B5EF4-FFF2-40B4-BE49-F238E27FC236}">
                <a16:creationId xmlns:a16="http://schemas.microsoft.com/office/drawing/2014/main" id="{716BE6E0-C3A0-4070-A103-5D73B53ED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11" y="1930400"/>
            <a:ext cx="5178040" cy="5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A847AFB-5978-42C4-B235-759C984B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Kim jesteśmy?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4144FDE3-6133-4399-B751-8CFA1F61B4FF}"/>
              </a:ext>
            </a:extLst>
          </p:cNvPr>
          <p:cNvGrpSpPr/>
          <p:nvPr/>
        </p:nvGrpSpPr>
        <p:grpSpPr>
          <a:xfrm>
            <a:off x="3098234" y="1935623"/>
            <a:ext cx="7934387" cy="3970760"/>
            <a:chOff x="3530679" y="428806"/>
            <a:chExt cx="7934387" cy="3970760"/>
          </a:xfrm>
        </p:grpSpPr>
        <p:sp>
          <p:nvSpPr>
            <p:cNvPr id="8" name="Strzałka: pięciokąt 7">
              <a:extLst>
                <a:ext uri="{FF2B5EF4-FFF2-40B4-BE49-F238E27FC236}">
                  <a16:creationId xmlns:a16="http://schemas.microsoft.com/office/drawing/2014/main" id="{04A129A1-87BB-43F0-BE2B-43E61D9C36D0}"/>
                </a:ext>
              </a:extLst>
            </p:cNvPr>
            <p:cNvSpPr/>
            <p:nvPr/>
          </p:nvSpPr>
          <p:spPr>
            <a:xfrm rot="10800000">
              <a:off x="3530679" y="428806"/>
              <a:ext cx="7841425" cy="3970760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trzałka: pięciokąt 4">
              <a:extLst>
                <a:ext uri="{FF2B5EF4-FFF2-40B4-BE49-F238E27FC236}">
                  <a16:creationId xmlns:a16="http://schemas.microsoft.com/office/drawing/2014/main" id="{E8DCA65F-8C93-40C3-81B8-0FE943C17462}"/>
                </a:ext>
              </a:extLst>
            </p:cNvPr>
            <p:cNvSpPr txBox="1"/>
            <p:nvPr/>
          </p:nvSpPr>
          <p:spPr>
            <a:xfrm>
              <a:off x="4523369" y="428806"/>
              <a:ext cx="6941697" cy="3970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0995" tIns="91440" rIns="170688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kern="1200" dirty="0">
                  <a:latin typeface="Arial Nova Light" panose="020B0304020202020204" pitchFamily="34" charset="0"/>
                </a:rPr>
                <a:t>Elit S.A - jako firma jesteśmy obecni na rynku od 1990r. </a:t>
              </a:r>
              <a:r>
                <a:rPr lang="pl-PL" sz="2400" kern="1200" dirty="0">
                  <a:latin typeface="Arial Nova Light" panose="020B0304020202020204" pitchFamily="34" charset="0"/>
                </a:rPr>
                <a:t>Przez ten czas zdobyliśmy doświadczenie i wiedzę, którą chętnie dzielimy się z naszymi Partnerami Biznesowymi.</a:t>
              </a:r>
              <a:br>
                <a:rPr lang="pl-PL" sz="2400" kern="1200" dirty="0">
                  <a:latin typeface="Arial Nova Light" panose="020B0304020202020204" pitchFamily="34" charset="0"/>
                </a:rPr>
              </a:br>
              <a:r>
                <a:rPr lang="pl-PL" sz="2400" kern="1200" dirty="0">
                  <a:latin typeface="Arial Nova Light" panose="020B0304020202020204" pitchFamily="34" charset="0"/>
                </a:rPr>
                <a:t>Współpracujemy z hurtowniami elektrycznymi i elektrotechnicznymi, a także z architektami i wykonawcami dzięki naszemu działowi inwestycji.</a:t>
              </a:r>
            </a:p>
          </p:txBody>
        </p:sp>
      </p:grp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5D72AB2-7945-49C0-8966-939016C8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2402"/>
            <a:ext cx="5544004" cy="3736009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6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634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EB9BCD-0296-405F-B7A6-04E572CA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9FA2A9-E75D-4D2A-AC5C-D954EC192293}"/>
              </a:ext>
            </a:extLst>
          </p:cNvPr>
          <p:cNvSpPr txBox="1"/>
          <p:nvPr/>
        </p:nvSpPr>
        <p:spPr>
          <a:xfrm>
            <a:off x="677334" y="439514"/>
            <a:ext cx="66422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400" b="1" i="1" dirty="0">
                <a:latin typeface="Arial Nova Light" panose="020B0304020202020204" pitchFamily="34" charset="0"/>
              </a:rPr>
              <a:t>Elit S.A. </a:t>
            </a:r>
            <a:r>
              <a:rPr lang="pl-PL" sz="2400" dirty="0">
                <a:latin typeface="Arial Nova Light" panose="020B0304020202020204" pitchFamily="34" charset="0"/>
              </a:rPr>
              <a:t>- W swojej ofercie produktowej posiadamy oświetlenie oraz osprzęt elektryczny i  elektrotechniczny ponad 20 włoskich marek min. </a:t>
            </a:r>
            <a:r>
              <a:rPr lang="pl-PL" sz="2400" b="1" dirty="0" err="1">
                <a:latin typeface="Arial Nova Light" panose="020B0304020202020204" pitchFamily="34" charset="0"/>
              </a:rPr>
              <a:t>Tec</a:t>
            </a:r>
            <a:r>
              <a:rPr lang="pl-PL" sz="2400" b="1" dirty="0">
                <a:latin typeface="Arial Nova Light" panose="020B0304020202020204" pitchFamily="34" charset="0"/>
              </a:rPr>
              <a:t>-Mar, </a:t>
            </a:r>
            <a:r>
              <a:rPr lang="pl-PL" sz="2400" b="1" dirty="0" err="1">
                <a:latin typeface="Arial Nova Light" panose="020B0304020202020204" pitchFamily="34" charset="0"/>
              </a:rPr>
              <a:t>Elettrocanali</a:t>
            </a:r>
            <a:r>
              <a:rPr lang="pl-PL" sz="2400" b="1" dirty="0">
                <a:latin typeface="Arial Nova Light" panose="020B0304020202020204" pitchFamily="34" charset="0"/>
              </a:rPr>
              <a:t>, </a:t>
            </a:r>
            <a:r>
              <a:rPr lang="pl-PL" sz="2400" b="1" dirty="0" err="1">
                <a:latin typeface="Arial Nova Light" panose="020B0304020202020204" pitchFamily="34" charset="0"/>
              </a:rPr>
              <a:t>Esse</a:t>
            </a:r>
            <a:r>
              <a:rPr lang="pl-PL" sz="2400" b="1" dirty="0">
                <a:latin typeface="Arial Nova Light" panose="020B0304020202020204" pitchFamily="34" charset="0"/>
              </a:rPr>
              <a:t>-CI, </a:t>
            </a:r>
            <a:r>
              <a:rPr lang="pl-PL" sz="2400" b="1" dirty="0" err="1">
                <a:latin typeface="Arial Nova Light" panose="020B0304020202020204" pitchFamily="34" charset="0"/>
              </a:rPr>
              <a:t>Platek</a:t>
            </a:r>
            <a:r>
              <a:rPr lang="pl-PL" sz="2400" b="1" dirty="0">
                <a:latin typeface="Arial Nova Light" panose="020B0304020202020204" pitchFamily="34" charset="0"/>
              </a:rPr>
              <a:t>, Dura Lamp, </a:t>
            </a:r>
            <a:r>
              <a:rPr lang="pl-PL" sz="2400" b="1" dirty="0" err="1">
                <a:latin typeface="Arial Nova Light" panose="020B0304020202020204" pitchFamily="34" charset="0"/>
              </a:rPr>
              <a:t>Italine</a:t>
            </a:r>
            <a:endParaRPr lang="pl-PL" sz="2400" dirty="0">
              <a:latin typeface="Arial Nova Light" panose="020B0304020202020204" pitchFamily="34" charset="0"/>
            </a:endParaRPr>
          </a:p>
        </p:txBody>
      </p:sp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48C3B88C-426E-4835-85C2-EDE32339D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59167"/>
            <a:ext cx="8044038" cy="4022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320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9360C-D6E2-4D55-8785-9AB53E4B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GreenElit</a:t>
            </a:r>
            <a:r>
              <a:rPr lang="pl-PL" dirty="0"/>
              <a:t> – Zielona energia dla lepszego jutra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678281-759C-48E2-845D-11C25684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1709"/>
            <a:ext cx="8596668" cy="4229654"/>
          </a:xfrm>
        </p:spPr>
        <p:txBody>
          <a:bodyPr>
            <a:normAutofit lnSpcReduction="10000"/>
          </a:bodyPr>
          <a:lstStyle/>
          <a:p>
            <a:r>
              <a:rPr lang="pl-PL" b="1" i="1" dirty="0" err="1">
                <a:latin typeface="Arial Nova Light" panose="020B0304020202020204" pitchFamily="34" charset="0"/>
              </a:rPr>
              <a:t>GreenElit</a:t>
            </a:r>
            <a:r>
              <a:rPr lang="pl-PL" dirty="0">
                <a:latin typeface="Arial Nova Light" panose="020B0304020202020204" pitchFamily="34" charset="0"/>
              </a:rPr>
              <a:t> - Jedną z naszych prężnie rozwijających się gałęzi jest OZE – w szczególności </a:t>
            </a:r>
            <a:r>
              <a:rPr lang="pl-PL" dirty="0" err="1">
                <a:latin typeface="Arial Nova Light" panose="020B0304020202020204" pitchFamily="34" charset="0"/>
              </a:rPr>
              <a:t>fotowoltaika</a:t>
            </a:r>
            <a:r>
              <a:rPr lang="pl-PL" dirty="0">
                <a:latin typeface="Arial Nova Light" panose="020B0304020202020204" pitchFamily="34" charset="0"/>
              </a:rPr>
              <a:t>. W naszej ofercie znajdują się </a:t>
            </a:r>
            <a:r>
              <a:rPr lang="pl-PL" b="1" dirty="0">
                <a:latin typeface="Arial Nova Light" panose="020B0304020202020204" pitchFamily="34" charset="0"/>
              </a:rPr>
              <a:t>falowniki szeregowe oraz hybrydowe i moduły fotowoltaiczne, a także asortyment do magazynowania energii i </a:t>
            </a:r>
            <a:r>
              <a:rPr lang="pl-PL" b="1" dirty="0" err="1">
                <a:latin typeface="Arial Nova Light" panose="020B0304020202020204" pitchFamily="34" charset="0"/>
              </a:rPr>
              <a:t>elektromobilności</a:t>
            </a:r>
            <a:endParaRPr lang="pl-PL" b="1" dirty="0">
              <a:latin typeface="Arial Nova Light" panose="020B0304020202020204" pitchFamily="34" charset="0"/>
            </a:endParaRPr>
          </a:p>
          <a:p>
            <a:r>
              <a:rPr lang="pl-PL" dirty="0">
                <a:latin typeface="Arial Nova Light" panose="020B0304020202020204" pitchFamily="34" charset="0"/>
              </a:rPr>
              <a:t>Współpracujemy z najwyższej jakości włoskim producentem falowników </a:t>
            </a:r>
            <a:r>
              <a:rPr lang="pl-PL" b="1" dirty="0">
                <a:latin typeface="Arial Nova Light" panose="020B0304020202020204" pitchFamily="34" charset="0"/>
              </a:rPr>
              <a:t>– ZCS </a:t>
            </a:r>
            <a:r>
              <a:rPr lang="pl-PL" b="1" dirty="0" err="1">
                <a:latin typeface="Arial Nova Light" panose="020B0304020202020204" pitchFamily="34" charset="0"/>
              </a:rPr>
              <a:t>Azzurro</a:t>
            </a:r>
            <a:r>
              <a:rPr lang="pl-PL" b="1" dirty="0">
                <a:latin typeface="Arial Nova Light" panose="020B0304020202020204" pitchFamily="34" charset="0"/>
              </a:rPr>
              <a:t> </a:t>
            </a:r>
            <a:br>
              <a:rPr lang="pl-PL" b="1" dirty="0">
                <a:latin typeface="Arial Nova Light" panose="020B0304020202020204" pitchFamily="34" charset="0"/>
              </a:rPr>
            </a:br>
            <a:r>
              <a:rPr lang="pl-PL" b="1" dirty="0">
                <a:latin typeface="Arial Nova Light" panose="020B0304020202020204" pitchFamily="34" charset="0"/>
                <a:hlinkClick r:id="rId2"/>
              </a:rPr>
              <a:t>https://elitsa.pl/portfolio/azzurro-zcs/#content-container</a:t>
            </a:r>
            <a:endParaRPr lang="pl-PL" b="1" dirty="0">
              <a:latin typeface="Arial Nova Light" panose="020B0304020202020204" pitchFamily="34" charset="0"/>
            </a:endParaRPr>
          </a:p>
          <a:p>
            <a:r>
              <a:rPr lang="pl-PL" dirty="0">
                <a:latin typeface="Arial Nova Light" panose="020B0304020202020204" pitchFamily="34" charset="0"/>
              </a:rPr>
              <a:t>W naszej ofercie znajdują się także moduły fotowoltaiczne włoskiego producenta </a:t>
            </a:r>
            <a:r>
              <a:rPr lang="pl-PL" b="1" dirty="0">
                <a:latin typeface="Arial Nova Light" panose="020B0304020202020204" pitchFamily="34" charset="0"/>
              </a:rPr>
              <a:t>– </a:t>
            </a:r>
            <a:r>
              <a:rPr lang="pl-PL" b="1" dirty="0" err="1">
                <a:latin typeface="Arial Nova Light" panose="020B0304020202020204" pitchFamily="34" charset="0"/>
              </a:rPr>
              <a:t>FuturaSun</a:t>
            </a:r>
            <a:br>
              <a:rPr lang="pl-PL" b="1" dirty="0">
                <a:latin typeface="Arial Nova Light" panose="020B0304020202020204" pitchFamily="34" charset="0"/>
              </a:rPr>
            </a:br>
            <a:r>
              <a:rPr lang="pl-PL" b="1" dirty="0">
                <a:latin typeface="Arial Nova Light" panose="020B0304020202020204" pitchFamily="34" charset="0"/>
                <a:hlinkClick r:id="rId3"/>
              </a:rPr>
              <a:t>https://elitsa.pl/portfolio/2984/#content-container</a:t>
            </a:r>
            <a:endParaRPr lang="pl-PL" b="1" dirty="0">
              <a:latin typeface="Arial Nova Light" panose="020B0304020202020204" pitchFamily="34" charset="0"/>
            </a:endParaRPr>
          </a:p>
          <a:p>
            <a:r>
              <a:rPr lang="pl-PL" dirty="0">
                <a:latin typeface="Arial Nova Light" panose="020B0304020202020204" pitchFamily="34" charset="0"/>
              </a:rPr>
              <a:t>Zajmujemy się także </a:t>
            </a:r>
            <a:r>
              <a:rPr lang="pl-PL" dirty="0" err="1">
                <a:latin typeface="Arial Nova Light" panose="020B0304020202020204" pitchFamily="34" charset="0"/>
              </a:rPr>
              <a:t>elektromobilnością</a:t>
            </a:r>
            <a:r>
              <a:rPr lang="pl-PL" dirty="0">
                <a:latin typeface="Arial Nova Light" panose="020B0304020202020204" pitchFamily="34" charset="0"/>
              </a:rPr>
              <a:t> oraz magazynowaniem energii takich marek jak </a:t>
            </a:r>
            <a:r>
              <a:rPr lang="pl-PL" sz="2000" b="1" dirty="0">
                <a:latin typeface="Arial Nova Light" panose="020B0304020202020204" pitchFamily="34" charset="0"/>
              </a:rPr>
              <a:t>– </a:t>
            </a:r>
            <a:br>
              <a:rPr lang="pl-PL" sz="2000" b="1" dirty="0">
                <a:latin typeface="Arial Nova Light" panose="020B0304020202020204" pitchFamily="34" charset="0"/>
              </a:rPr>
            </a:br>
            <a:r>
              <a:rPr lang="pl-PL" sz="2000" b="1" dirty="0" err="1">
                <a:latin typeface="Arial Nova Light" panose="020B0304020202020204" pitchFamily="34" charset="0"/>
              </a:rPr>
              <a:t>Weco</a:t>
            </a:r>
            <a:r>
              <a:rPr lang="pl-PL" sz="2000" b="1" dirty="0">
                <a:latin typeface="Arial Nova Light" panose="020B0304020202020204" pitchFamily="34" charset="0"/>
              </a:rPr>
              <a:t> oraz </a:t>
            </a:r>
            <a:r>
              <a:rPr lang="pl-PL" sz="2000" b="1" dirty="0" err="1">
                <a:latin typeface="Arial Nova Light" panose="020B0304020202020204" pitchFamily="34" charset="0"/>
              </a:rPr>
              <a:t>Pylontech</a:t>
            </a:r>
            <a:br>
              <a:rPr lang="pl-PL" sz="2000" b="1" dirty="0">
                <a:latin typeface="Arial Nova Light" panose="020B0304020202020204" pitchFamily="34" charset="0"/>
              </a:rPr>
            </a:br>
            <a:endParaRPr lang="pl-PL" sz="2000" b="1" dirty="0">
              <a:latin typeface="Arial Nova Light" panose="020B03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618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844CA7-4E1B-46E5-9D16-64AD351D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Obraz zawierający tekst, sprzęt elektroniczny, iPod&#10;&#10;Opis wygenerowany automatycznie">
            <a:extLst>
              <a:ext uri="{FF2B5EF4-FFF2-40B4-BE49-F238E27FC236}">
                <a16:creationId xmlns:a16="http://schemas.microsoft.com/office/drawing/2014/main" id="{9808ECC2-0108-4813-B5A9-F0C0C04A7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66" y="879573"/>
            <a:ext cx="6151157" cy="6151157"/>
          </a:xfrm>
        </p:spPr>
      </p:pic>
      <p:pic>
        <p:nvPicPr>
          <p:cNvPr id="7" name="Obraz 6" descr="Obraz zawierający tekst, sprzęt elektroniczny&#10;&#10;Opis wygenerowany automatycznie">
            <a:extLst>
              <a:ext uri="{FF2B5EF4-FFF2-40B4-BE49-F238E27FC236}">
                <a16:creationId xmlns:a16="http://schemas.microsoft.com/office/drawing/2014/main" id="{378B84B1-0AAB-4AA3-A55D-21E399D85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76" y="3382636"/>
            <a:ext cx="4051081" cy="347536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68E5667-197C-4DBE-B871-001981405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2" y="4091884"/>
            <a:ext cx="3170108" cy="246973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7B68DB1-455A-4FCA-A547-48F58E880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6" y="296381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81B4C5-E83B-43B0-ABEA-45DB7582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B3917B9-8750-4C6B-887B-72EF63880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2" y="773384"/>
            <a:ext cx="4883527" cy="1077744"/>
          </a:xfr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BBCB3E4-140B-458D-B641-D886AFC9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5" y="2727364"/>
            <a:ext cx="3215304" cy="367123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44237E9-08A4-4A47-8AA8-08ED967E1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26" y="2325797"/>
            <a:ext cx="3081683" cy="3518662"/>
          </a:xfrm>
          <a:prstGeom prst="rect">
            <a:avLst/>
          </a:prstGeom>
        </p:spPr>
      </p:pic>
      <p:pic>
        <p:nvPicPr>
          <p:cNvPr id="17" name="Obraz 16" descr="Obraz zawierający ogniwo słoneczne, obiekt na zewnątrz, sąsiadująco&#10;&#10;Opis wygenerowany automatycznie">
            <a:extLst>
              <a:ext uri="{FF2B5EF4-FFF2-40B4-BE49-F238E27FC236}">
                <a16:creationId xmlns:a16="http://schemas.microsoft.com/office/drawing/2014/main" id="{12108811-646F-4843-963A-C6624976B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4997"/>
            <a:ext cx="3045795" cy="58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BA50AA-6A71-4F62-9167-7A0DD6DD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0AC1A1-2AE7-4C9F-A65B-0BB9D3B4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709E2BC-EADF-44AE-B81D-1ACA00ADB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7" y="393108"/>
            <a:ext cx="6322462" cy="63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C23003-4A3A-4DBF-8EAA-95FBB227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00A80-E500-4587-A761-305100375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4686C61-7307-469F-85B5-897E1D50A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0" y="1505333"/>
            <a:ext cx="9151991" cy="38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69E9D-0E94-4D5B-A22E-70B2AB72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5977626-0391-4969-AB24-72D5A6F7A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64133"/>
            <a:ext cx="5277511" cy="1411734"/>
          </a:xfrm>
        </p:spPr>
      </p:pic>
      <p:pic>
        <p:nvPicPr>
          <p:cNvPr id="7" name="Obraz 6" descr="Obraz zawierający komputer&#10;&#10;Opis wygenerowany automatycznie">
            <a:extLst>
              <a:ext uri="{FF2B5EF4-FFF2-40B4-BE49-F238E27FC236}">
                <a16:creationId xmlns:a16="http://schemas.microsoft.com/office/drawing/2014/main" id="{FD1A03ED-6F59-4CCF-8D32-35D939072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97" y="1307507"/>
            <a:ext cx="5550493" cy="5550493"/>
          </a:xfrm>
          <a:prstGeom prst="rect">
            <a:avLst/>
          </a:prstGeom>
        </p:spPr>
      </p:pic>
      <p:pic>
        <p:nvPicPr>
          <p:cNvPr id="9" name="Obraz 8" descr="Obraz zawierający sprzęt elektroniczny&#10;&#10;Opis wygenerowany automatycznie">
            <a:extLst>
              <a:ext uri="{FF2B5EF4-FFF2-40B4-BE49-F238E27FC236}">
                <a16:creationId xmlns:a16="http://schemas.microsoft.com/office/drawing/2014/main" id="{C55692B7-BF48-47D1-95C3-92E7CC090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00" y="4520725"/>
            <a:ext cx="3240628" cy="2218584"/>
          </a:xfrm>
          <a:prstGeom prst="rect">
            <a:avLst/>
          </a:prstGeom>
        </p:spPr>
      </p:pic>
      <p:pic>
        <p:nvPicPr>
          <p:cNvPr id="11" name="Obraz 10" descr="Obraz zawierający wewnątrz, meble, ciemny&#10;&#10;Opis wygenerowany automatycznie">
            <a:extLst>
              <a:ext uri="{FF2B5EF4-FFF2-40B4-BE49-F238E27FC236}">
                <a16:creationId xmlns:a16="http://schemas.microsoft.com/office/drawing/2014/main" id="{E0D76CE3-2AA2-43A3-A281-36168FAB9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8" y="2021334"/>
            <a:ext cx="2448267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7413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205</Words>
  <Application>Microsoft Office PowerPoint</Application>
  <PresentationFormat>Panoramiczny</PresentationFormat>
  <Paragraphs>10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Arial Nova Light</vt:lpstr>
      <vt:lpstr>Trebuchet MS</vt:lpstr>
      <vt:lpstr>Wingdings 3</vt:lpstr>
      <vt:lpstr>Faseta</vt:lpstr>
      <vt:lpstr>Elit S.A</vt:lpstr>
      <vt:lpstr>Kim jesteśmy?</vt:lpstr>
      <vt:lpstr>Prezentacja programu PowerPoint</vt:lpstr>
      <vt:lpstr>GreenElit – Zielona energia dla lepszego jutra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Elit S.A</dc:title>
  <dc:creator>Zuzanna Puźmierowska</dc:creator>
  <cp:lastModifiedBy>Zuzanna Puźmierowska</cp:lastModifiedBy>
  <cp:revision>1</cp:revision>
  <dcterms:created xsi:type="dcterms:W3CDTF">2022-02-04T09:00:58Z</dcterms:created>
  <dcterms:modified xsi:type="dcterms:W3CDTF">2022-02-04T09:41:52Z</dcterms:modified>
</cp:coreProperties>
</file>